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66"/>
  </p:notesMasterIdLst>
  <p:handoutMasterIdLst>
    <p:handoutMasterId r:id="rId67"/>
  </p:handoutMasterIdLst>
  <p:sldIdLst>
    <p:sldId id="256" r:id="rId2"/>
    <p:sldId id="257" r:id="rId3"/>
    <p:sldId id="358" r:id="rId4"/>
    <p:sldId id="359" r:id="rId5"/>
    <p:sldId id="360" r:id="rId6"/>
    <p:sldId id="269" r:id="rId7"/>
    <p:sldId id="361" r:id="rId8"/>
    <p:sldId id="274" r:id="rId9"/>
    <p:sldId id="306" r:id="rId10"/>
    <p:sldId id="307" r:id="rId11"/>
    <p:sldId id="367" r:id="rId12"/>
    <p:sldId id="368" r:id="rId13"/>
    <p:sldId id="369" r:id="rId14"/>
    <p:sldId id="370" r:id="rId15"/>
    <p:sldId id="371" r:id="rId16"/>
    <p:sldId id="372" r:id="rId17"/>
    <p:sldId id="373" r:id="rId18"/>
    <p:sldId id="374" r:id="rId19"/>
    <p:sldId id="375" r:id="rId20"/>
    <p:sldId id="376" r:id="rId21"/>
    <p:sldId id="311" r:id="rId22"/>
    <p:sldId id="312" r:id="rId23"/>
    <p:sldId id="258" r:id="rId24"/>
    <p:sldId id="362" r:id="rId25"/>
    <p:sldId id="313" r:id="rId26"/>
    <p:sldId id="324" r:id="rId27"/>
    <p:sldId id="325" r:id="rId28"/>
    <p:sldId id="314" r:id="rId29"/>
    <p:sldId id="326" r:id="rId30"/>
    <p:sldId id="327" r:id="rId31"/>
    <p:sldId id="377" r:id="rId32"/>
    <p:sldId id="329" r:id="rId33"/>
    <p:sldId id="328" r:id="rId34"/>
    <p:sldId id="330" r:id="rId35"/>
    <p:sldId id="331" r:id="rId36"/>
    <p:sldId id="334" r:id="rId37"/>
    <p:sldId id="270" r:id="rId38"/>
    <p:sldId id="363" r:id="rId39"/>
    <p:sldId id="335" r:id="rId40"/>
    <p:sldId id="336" r:id="rId41"/>
    <p:sldId id="337" r:id="rId42"/>
    <p:sldId id="338" r:id="rId43"/>
    <p:sldId id="340" r:id="rId44"/>
    <p:sldId id="339" r:id="rId45"/>
    <p:sldId id="271" r:id="rId46"/>
    <p:sldId id="364" r:id="rId47"/>
    <p:sldId id="341" r:id="rId48"/>
    <p:sldId id="342" r:id="rId49"/>
    <p:sldId id="343" r:id="rId50"/>
    <p:sldId id="345" r:id="rId51"/>
    <p:sldId id="346" r:id="rId52"/>
    <p:sldId id="347" r:id="rId53"/>
    <p:sldId id="348" r:id="rId54"/>
    <p:sldId id="349" r:id="rId55"/>
    <p:sldId id="365" r:id="rId56"/>
    <p:sldId id="350" r:id="rId57"/>
    <p:sldId id="351" r:id="rId58"/>
    <p:sldId id="352" r:id="rId59"/>
    <p:sldId id="353" r:id="rId60"/>
    <p:sldId id="354" r:id="rId61"/>
    <p:sldId id="355" r:id="rId62"/>
    <p:sldId id="356" r:id="rId63"/>
    <p:sldId id="366" r:id="rId64"/>
    <p:sldId id="272" r:id="rId65"/>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B2E5"/>
    <a:srgbClr val="B9D531"/>
    <a:srgbClr val="FED598"/>
    <a:srgbClr val="006DA6"/>
    <a:srgbClr val="FCB034"/>
    <a:srgbClr val="970E76"/>
    <a:srgbClr val="00AEEF"/>
    <a:srgbClr val="8E3B81"/>
    <a:srgbClr val="FFCC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0" autoAdjust="0"/>
    <p:restoredTop sz="94690" autoAdjust="0"/>
  </p:normalViewPr>
  <p:slideViewPr>
    <p:cSldViewPr snapToGrid="0">
      <p:cViewPr varScale="1">
        <p:scale>
          <a:sx n="156" d="100"/>
          <a:sy n="156" d="100"/>
        </p:scale>
        <p:origin x="98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2058" y="-9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smtClean="0"/>
            </a:lvl1pPr>
          </a:lstStyle>
          <a:p>
            <a:pPr>
              <a:defRPr/>
            </a:pPr>
            <a:fld id="{EA7B1D16-EA8B-4370-B742-75956C317F81}" type="datetimeFigureOut">
              <a:rPr lang="en-US"/>
              <a:pPr>
                <a:defRPr/>
              </a:pPr>
              <a:t>2/4/2013</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smtClean="0"/>
            </a:lvl1pPr>
          </a:lstStyle>
          <a:p>
            <a:pPr>
              <a:defRPr/>
            </a:pPr>
            <a:fld id="{2B3A4E1A-825B-4069-A74D-C1E1023F77B4}" type="slidenum">
              <a:rPr lang="en-US"/>
              <a:pPr>
                <a:defRPr/>
              </a:pPr>
              <a:t>‹#›</a:t>
            </a:fld>
            <a:endParaRPr lang="en-US"/>
          </a:p>
        </p:txBody>
      </p:sp>
    </p:spTree>
    <p:extLst>
      <p:ext uri="{BB962C8B-B14F-4D97-AF65-F5344CB8AC3E}">
        <p14:creationId xmlns:p14="http://schemas.microsoft.com/office/powerpoint/2010/main" val="266658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6867"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46553"/>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4613" y="8846553"/>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D9D5CC2-FF3F-4E34-A980-0BD1BAF0DC14}" type="slidenum">
              <a:rPr lang="en-US"/>
              <a:pPr>
                <a:defRPr/>
              </a:pPr>
              <a:t>‹#›</a:t>
            </a:fld>
            <a:endParaRPr lang="en-US"/>
          </a:p>
        </p:txBody>
      </p:sp>
    </p:spTree>
    <p:extLst>
      <p:ext uri="{BB962C8B-B14F-4D97-AF65-F5344CB8AC3E}">
        <p14:creationId xmlns:p14="http://schemas.microsoft.com/office/powerpoint/2010/main" val="277652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39E51D1-DD55-4129-A3C4-31022E7D4F6D}" type="slidenum">
              <a:rPr lang="en-US" smtClean="0"/>
              <a:pPr>
                <a:defRPr/>
              </a:pPr>
              <a:t>1</a:t>
            </a:fld>
            <a:endParaRPr lang="en-US"/>
          </a:p>
        </p:txBody>
      </p:sp>
    </p:spTree>
    <p:extLst>
      <p:ext uri="{BB962C8B-B14F-4D97-AF65-F5344CB8AC3E}">
        <p14:creationId xmlns:p14="http://schemas.microsoft.com/office/powerpoint/2010/main" val="51015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789F8D5A-428D-4AE6-A85E-9CD4CA5D219A}" type="slidenum">
              <a:rPr lang="en-US" smtClean="0">
                <a:cs typeface="Arial" charset="0"/>
              </a:rPr>
              <a:pPr/>
              <a:t>10</a:t>
            </a:fld>
            <a:endParaRPr lang="en-US" smtClean="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Figure</a:t>
            </a:r>
            <a:r>
              <a:rPr lang="en-US" baseline="0" dirty="0" smtClean="0"/>
              <a:t> 1-2</a:t>
            </a:r>
            <a:endParaRPr lang="en-US" dirty="0" smtClean="0"/>
          </a:p>
        </p:txBody>
      </p:sp>
    </p:spTree>
    <p:extLst>
      <p:ext uri="{BB962C8B-B14F-4D97-AF65-F5344CB8AC3E}">
        <p14:creationId xmlns:p14="http://schemas.microsoft.com/office/powerpoint/2010/main" val="244218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1-4</a:t>
            </a:r>
            <a:endParaRPr lang="en-US" dirty="0"/>
          </a:p>
        </p:txBody>
      </p:sp>
      <p:sp>
        <p:nvSpPr>
          <p:cNvPr id="4" name="Slide Number Placeholder 3"/>
          <p:cNvSpPr>
            <a:spLocks noGrp="1"/>
          </p:cNvSpPr>
          <p:nvPr>
            <p:ph type="sldNum" sz="quarter" idx="10"/>
          </p:nvPr>
        </p:nvSpPr>
        <p:spPr/>
        <p:txBody>
          <a:bodyPr/>
          <a:lstStyle/>
          <a:p>
            <a:pPr>
              <a:defRPr/>
            </a:pPr>
            <a:fld id="{7D9D5CC2-FF3F-4E34-A980-0BD1BAF0DC14}" type="slidenum">
              <a:rPr lang="en-US" smtClean="0"/>
              <a:pPr>
                <a:defRPr/>
              </a:pPr>
              <a:t>12</a:t>
            </a:fld>
            <a:endParaRPr lang="en-US"/>
          </a:p>
        </p:txBody>
      </p:sp>
    </p:spTree>
    <p:extLst>
      <p:ext uri="{BB962C8B-B14F-4D97-AF65-F5344CB8AC3E}">
        <p14:creationId xmlns:p14="http://schemas.microsoft.com/office/powerpoint/2010/main" val="411823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1-5</a:t>
            </a:r>
            <a:endParaRPr lang="en-US" dirty="0"/>
          </a:p>
        </p:txBody>
      </p:sp>
      <p:sp>
        <p:nvSpPr>
          <p:cNvPr id="4" name="Slide Number Placeholder 3"/>
          <p:cNvSpPr>
            <a:spLocks noGrp="1"/>
          </p:cNvSpPr>
          <p:nvPr>
            <p:ph type="sldNum" sz="quarter" idx="10"/>
          </p:nvPr>
        </p:nvSpPr>
        <p:spPr/>
        <p:txBody>
          <a:bodyPr/>
          <a:lstStyle/>
          <a:p>
            <a:pPr>
              <a:defRPr/>
            </a:pPr>
            <a:fld id="{7D9D5CC2-FF3F-4E34-A980-0BD1BAF0DC14}" type="slidenum">
              <a:rPr lang="en-US" smtClean="0"/>
              <a:pPr>
                <a:defRPr/>
              </a:pPr>
              <a:t>14</a:t>
            </a:fld>
            <a:endParaRPr lang="en-US"/>
          </a:p>
        </p:txBody>
      </p:sp>
    </p:spTree>
    <p:extLst>
      <p:ext uri="{BB962C8B-B14F-4D97-AF65-F5344CB8AC3E}">
        <p14:creationId xmlns:p14="http://schemas.microsoft.com/office/powerpoint/2010/main" val="49553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1-7</a:t>
            </a:r>
            <a:endParaRPr lang="en-US" dirty="0"/>
          </a:p>
        </p:txBody>
      </p:sp>
      <p:sp>
        <p:nvSpPr>
          <p:cNvPr id="4" name="Slide Number Placeholder 3"/>
          <p:cNvSpPr>
            <a:spLocks noGrp="1"/>
          </p:cNvSpPr>
          <p:nvPr>
            <p:ph type="sldNum" sz="quarter" idx="10"/>
          </p:nvPr>
        </p:nvSpPr>
        <p:spPr/>
        <p:txBody>
          <a:bodyPr/>
          <a:lstStyle/>
          <a:p>
            <a:pPr>
              <a:defRPr/>
            </a:pPr>
            <a:fld id="{7D9D5CC2-FF3F-4E34-A980-0BD1BAF0DC14}" type="slidenum">
              <a:rPr lang="en-US" smtClean="0"/>
              <a:pPr>
                <a:defRPr/>
              </a:pPr>
              <a:t>18</a:t>
            </a:fld>
            <a:endParaRPr lang="en-US"/>
          </a:p>
        </p:txBody>
      </p:sp>
    </p:spTree>
    <p:extLst>
      <p:ext uri="{BB962C8B-B14F-4D97-AF65-F5344CB8AC3E}">
        <p14:creationId xmlns:p14="http://schemas.microsoft.com/office/powerpoint/2010/main" val="334418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1-9</a:t>
            </a:r>
            <a:endParaRPr lang="en-US" dirty="0"/>
          </a:p>
        </p:txBody>
      </p:sp>
      <p:sp>
        <p:nvSpPr>
          <p:cNvPr id="4" name="Slide Number Placeholder 3"/>
          <p:cNvSpPr>
            <a:spLocks noGrp="1"/>
          </p:cNvSpPr>
          <p:nvPr>
            <p:ph type="sldNum" sz="quarter" idx="10"/>
          </p:nvPr>
        </p:nvSpPr>
        <p:spPr/>
        <p:txBody>
          <a:bodyPr/>
          <a:lstStyle/>
          <a:p>
            <a:pPr>
              <a:defRPr/>
            </a:pPr>
            <a:fld id="{7D9D5CC2-FF3F-4E34-A980-0BD1BAF0DC14}" type="slidenum">
              <a:rPr lang="en-US" smtClean="0"/>
              <a:pPr>
                <a:defRPr/>
              </a:pPr>
              <a:t>20</a:t>
            </a:fld>
            <a:endParaRPr lang="en-US"/>
          </a:p>
        </p:txBody>
      </p:sp>
    </p:spTree>
    <p:extLst>
      <p:ext uri="{BB962C8B-B14F-4D97-AF65-F5344CB8AC3E}">
        <p14:creationId xmlns:p14="http://schemas.microsoft.com/office/powerpoint/2010/main" val="335317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CE29F42-EB03-4E70-87D5-3265538563E7}" type="slidenum">
              <a:rPr lang="en-US" smtClean="0"/>
              <a:pPr>
                <a:defRPr/>
              </a:pPr>
              <a:t>21</a:t>
            </a:fld>
            <a:endParaRPr lang="en-US"/>
          </a:p>
        </p:txBody>
      </p:sp>
    </p:spTree>
    <p:extLst>
      <p:ext uri="{BB962C8B-B14F-4D97-AF65-F5344CB8AC3E}">
        <p14:creationId xmlns:p14="http://schemas.microsoft.com/office/powerpoint/2010/main" val="2487644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303B531-2062-4056-A1A7-E21849FD46C5}" type="slidenum">
              <a:rPr lang="en-US" smtClean="0"/>
              <a:pPr>
                <a:defRPr/>
              </a:pPr>
              <a:t>22</a:t>
            </a:fld>
            <a:endParaRPr lang="en-US"/>
          </a:p>
        </p:txBody>
      </p:sp>
    </p:spTree>
    <p:extLst>
      <p:ext uri="{BB962C8B-B14F-4D97-AF65-F5344CB8AC3E}">
        <p14:creationId xmlns:p14="http://schemas.microsoft.com/office/powerpoint/2010/main" val="341668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BD90928-0A8C-488F-B662-756CF26FC7DB}" type="slidenum">
              <a:rPr lang="en-US" smtClean="0"/>
              <a:pPr>
                <a:defRPr/>
              </a:pPr>
              <a:t>23</a:t>
            </a:fld>
            <a:endParaRPr lang="en-US"/>
          </a:p>
        </p:txBody>
      </p:sp>
    </p:spTree>
    <p:extLst>
      <p:ext uri="{BB962C8B-B14F-4D97-AF65-F5344CB8AC3E}">
        <p14:creationId xmlns:p14="http://schemas.microsoft.com/office/powerpoint/2010/main" val="142267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4BA48DD-1CA2-47A8-9621-B4AA3C3A92D6}" type="slidenum">
              <a:rPr lang="en-US" smtClean="0"/>
              <a:pPr>
                <a:defRPr/>
              </a:pPr>
              <a:t>24</a:t>
            </a:fld>
            <a:endParaRPr lang="en-US"/>
          </a:p>
        </p:txBody>
      </p:sp>
    </p:spTree>
    <p:extLst>
      <p:ext uri="{BB962C8B-B14F-4D97-AF65-F5344CB8AC3E}">
        <p14:creationId xmlns:p14="http://schemas.microsoft.com/office/powerpoint/2010/main" val="4078020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0CC11B40-60B9-410B-BB47-C9A9C0BDB622}" type="slidenum">
              <a:rPr lang="en-US" smtClean="0">
                <a:cs typeface="Arial" charset="0"/>
              </a:rPr>
              <a:pPr/>
              <a:t>25</a:t>
            </a:fld>
            <a:endParaRPr lang="en-US" smtClean="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dirty="0" smtClean="0"/>
              <a:t>Figure 1-13</a:t>
            </a:r>
          </a:p>
        </p:txBody>
      </p:sp>
    </p:spTree>
    <p:extLst>
      <p:ext uri="{BB962C8B-B14F-4D97-AF65-F5344CB8AC3E}">
        <p14:creationId xmlns:p14="http://schemas.microsoft.com/office/powerpoint/2010/main" val="138104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C03499A-B39D-401C-BE3D-7A0A3D7445D6}" type="slidenum">
              <a:rPr lang="en-US" smtClean="0"/>
              <a:pPr>
                <a:defRPr/>
              </a:pPr>
              <a:t>2</a:t>
            </a:fld>
            <a:endParaRPr lang="en-US"/>
          </a:p>
        </p:txBody>
      </p:sp>
    </p:spTree>
    <p:extLst>
      <p:ext uri="{BB962C8B-B14F-4D97-AF65-F5344CB8AC3E}">
        <p14:creationId xmlns:p14="http://schemas.microsoft.com/office/powerpoint/2010/main" val="142081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A6AA118D-170F-42E7-B527-20E537CF2B22}" type="slidenum">
              <a:rPr lang="en-US" smtClean="0">
                <a:cs typeface="Arial" charset="0"/>
              </a:rPr>
              <a:pPr/>
              <a:t>26</a:t>
            </a:fld>
            <a:endParaRPr lang="en-US" smtClean="0">
              <a:cs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lang="en-US" dirty="0" smtClean="0"/>
              <a:t>Figure</a:t>
            </a:r>
            <a:r>
              <a:rPr lang="en-US" baseline="0" dirty="0" smtClean="0"/>
              <a:t> 1-14</a:t>
            </a:r>
            <a:endParaRPr lang="en-US" dirty="0" smtClean="0"/>
          </a:p>
        </p:txBody>
      </p:sp>
    </p:spTree>
    <p:extLst>
      <p:ext uri="{BB962C8B-B14F-4D97-AF65-F5344CB8AC3E}">
        <p14:creationId xmlns:p14="http://schemas.microsoft.com/office/powerpoint/2010/main" val="302495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C099E32-6C1D-442D-8E0C-4C089FCDABAE}" type="slidenum">
              <a:rPr lang="en-US" smtClean="0"/>
              <a:pPr>
                <a:defRPr/>
              </a:pPr>
              <a:t>27</a:t>
            </a:fld>
            <a:endParaRPr lang="en-US"/>
          </a:p>
        </p:txBody>
      </p:sp>
    </p:spTree>
    <p:extLst>
      <p:ext uri="{BB962C8B-B14F-4D97-AF65-F5344CB8AC3E}">
        <p14:creationId xmlns:p14="http://schemas.microsoft.com/office/powerpoint/2010/main" val="44090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E462F68-11DC-4058-8866-147F3C6258FD}" type="slidenum">
              <a:rPr lang="en-US" smtClean="0"/>
              <a:pPr>
                <a:defRPr/>
              </a:pPr>
              <a:t>28</a:t>
            </a:fld>
            <a:endParaRPr lang="en-US"/>
          </a:p>
        </p:txBody>
      </p:sp>
    </p:spTree>
    <p:extLst>
      <p:ext uri="{BB962C8B-B14F-4D97-AF65-F5344CB8AC3E}">
        <p14:creationId xmlns:p14="http://schemas.microsoft.com/office/powerpoint/2010/main" val="383061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88C7282-BC1C-4D32-87D6-67797142F3C7}" type="slidenum">
              <a:rPr lang="en-US" smtClean="0"/>
              <a:pPr>
                <a:defRPr/>
              </a:pPr>
              <a:t>29</a:t>
            </a:fld>
            <a:endParaRPr lang="en-US"/>
          </a:p>
        </p:txBody>
      </p:sp>
    </p:spTree>
    <p:extLst>
      <p:ext uri="{BB962C8B-B14F-4D97-AF65-F5344CB8AC3E}">
        <p14:creationId xmlns:p14="http://schemas.microsoft.com/office/powerpoint/2010/main" val="3867901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2F8DCA6E-4970-4778-A123-029879C9CAC0}" type="slidenum">
              <a:rPr lang="en-US" smtClean="0">
                <a:cs typeface="Arial" charset="0"/>
              </a:rPr>
              <a:pPr/>
              <a:t>30</a:t>
            </a:fld>
            <a:endParaRPr lang="en-US" smtClean="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dirty="0" smtClean="0"/>
              <a:t>Figure 1-15</a:t>
            </a:r>
          </a:p>
        </p:txBody>
      </p:sp>
    </p:spTree>
    <p:extLst>
      <p:ext uri="{BB962C8B-B14F-4D97-AF65-F5344CB8AC3E}">
        <p14:creationId xmlns:p14="http://schemas.microsoft.com/office/powerpoint/2010/main" val="1681451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1-16</a:t>
            </a:r>
            <a:endParaRPr lang="en-US" dirty="0"/>
          </a:p>
        </p:txBody>
      </p:sp>
      <p:sp>
        <p:nvSpPr>
          <p:cNvPr id="4" name="Slide Number Placeholder 3"/>
          <p:cNvSpPr>
            <a:spLocks noGrp="1"/>
          </p:cNvSpPr>
          <p:nvPr>
            <p:ph type="sldNum" sz="quarter" idx="10"/>
          </p:nvPr>
        </p:nvSpPr>
        <p:spPr/>
        <p:txBody>
          <a:bodyPr/>
          <a:lstStyle/>
          <a:p>
            <a:pPr>
              <a:defRPr/>
            </a:pPr>
            <a:fld id="{7D9D5CC2-FF3F-4E34-A980-0BD1BAF0DC14}" type="slidenum">
              <a:rPr lang="en-US" smtClean="0"/>
              <a:pPr>
                <a:defRPr/>
              </a:pPr>
              <a:t>31</a:t>
            </a:fld>
            <a:endParaRPr lang="en-US"/>
          </a:p>
        </p:txBody>
      </p:sp>
    </p:spTree>
    <p:extLst>
      <p:ext uri="{BB962C8B-B14F-4D97-AF65-F5344CB8AC3E}">
        <p14:creationId xmlns:p14="http://schemas.microsoft.com/office/powerpoint/2010/main" val="2239761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F7B68DE1-8F0C-45C6-9119-17D6E1AC76AE}" type="slidenum">
              <a:rPr lang="en-US" smtClean="0">
                <a:cs typeface="Arial" charset="0"/>
              </a:rPr>
              <a:pPr/>
              <a:t>32</a:t>
            </a:fld>
            <a:endParaRPr lang="en-US"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US" dirty="0" smtClean="0"/>
              <a:t>Figure 1-17</a:t>
            </a:r>
          </a:p>
        </p:txBody>
      </p:sp>
    </p:spTree>
    <p:extLst>
      <p:ext uri="{BB962C8B-B14F-4D97-AF65-F5344CB8AC3E}">
        <p14:creationId xmlns:p14="http://schemas.microsoft.com/office/powerpoint/2010/main" val="2165684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723352F2-609B-4409-879F-1A69D438B102}" type="slidenum">
              <a:rPr lang="en-US" smtClean="0">
                <a:cs typeface="Arial" charset="0"/>
              </a:rPr>
              <a:pPr/>
              <a:t>33</a:t>
            </a:fld>
            <a:endParaRPr lang="en-US"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dirty="0" smtClean="0"/>
              <a:t>Figure 1-18</a:t>
            </a:r>
          </a:p>
        </p:txBody>
      </p:sp>
    </p:spTree>
    <p:extLst>
      <p:ext uri="{BB962C8B-B14F-4D97-AF65-F5344CB8AC3E}">
        <p14:creationId xmlns:p14="http://schemas.microsoft.com/office/powerpoint/2010/main" val="3373409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106AC15-284F-4C8F-97F3-549FDA78445E}" type="slidenum">
              <a:rPr lang="en-US" smtClean="0"/>
              <a:pPr>
                <a:defRPr/>
              </a:pPr>
              <a:t>34</a:t>
            </a:fld>
            <a:endParaRPr lang="en-US"/>
          </a:p>
        </p:txBody>
      </p:sp>
    </p:spTree>
    <p:extLst>
      <p:ext uri="{BB962C8B-B14F-4D97-AF65-F5344CB8AC3E}">
        <p14:creationId xmlns:p14="http://schemas.microsoft.com/office/powerpoint/2010/main" val="2345928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618766CE-E159-4B4B-A89E-5D6ACCD5767C}" type="slidenum">
              <a:rPr lang="en-US" smtClean="0">
                <a:cs typeface="Arial" charset="0"/>
              </a:rPr>
              <a:pPr/>
              <a:t>35</a:t>
            </a:fld>
            <a:endParaRPr lang="en-US"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r>
              <a:rPr lang="en-US" dirty="0" smtClean="0"/>
              <a:t>Figures</a:t>
            </a:r>
            <a:r>
              <a:rPr lang="en-US" baseline="0" dirty="0" smtClean="0"/>
              <a:t> 1-20 and 1-21</a:t>
            </a:r>
            <a:endParaRPr lang="en-US" dirty="0" smtClean="0"/>
          </a:p>
        </p:txBody>
      </p:sp>
    </p:spTree>
    <p:extLst>
      <p:ext uri="{BB962C8B-B14F-4D97-AF65-F5344CB8AC3E}">
        <p14:creationId xmlns:p14="http://schemas.microsoft.com/office/powerpoint/2010/main" val="92785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C6800EB-6962-41E2-92E9-C4857C8FC365}" type="slidenum">
              <a:rPr lang="en-US" smtClean="0"/>
              <a:pPr>
                <a:defRPr/>
              </a:pPr>
              <a:t>3</a:t>
            </a:fld>
            <a:endParaRPr lang="en-US"/>
          </a:p>
        </p:txBody>
      </p:sp>
    </p:spTree>
    <p:extLst>
      <p:ext uri="{BB962C8B-B14F-4D97-AF65-F5344CB8AC3E}">
        <p14:creationId xmlns:p14="http://schemas.microsoft.com/office/powerpoint/2010/main" val="2183410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D49A6652-6503-42C5-B419-61BE1AD0ABEE}" type="slidenum">
              <a:rPr lang="en-US" smtClean="0">
                <a:cs typeface="Arial" charset="0"/>
              </a:rPr>
              <a:pPr/>
              <a:t>36</a:t>
            </a:fld>
            <a:endParaRPr lang="en-US" smtClean="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dirty="0" smtClean="0"/>
              <a:t>Figure 1-22</a:t>
            </a:r>
          </a:p>
        </p:txBody>
      </p:sp>
    </p:spTree>
    <p:extLst>
      <p:ext uri="{BB962C8B-B14F-4D97-AF65-F5344CB8AC3E}">
        <p14:creationId xmlns:p14="http://schemas.microsoft.com/office/powerpoint/2010/main" val="744706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56632CD-62C0-405A-BB37-1CAFCBF896E4}" type="slidenum">
              <a:rPr lang="en-US" smtClean="0"/>
              <a:pPr>
                <a:defRPr/>
              </a:pPr>
              <a:t>37</a:t>
            </a:fld>
            <a:endParaRPr lang="en-US"/>
          </a:p>
        </p:txBody>
      </p:sp>
    </p:spTree>
    <p:extLst>
      <p:ext uri="{BB962C8B-B14F-4D97-AF65-F5344CB8AC3E}">
        <p14:creationId xmlns:p14="http://schemas.microsoft.com/office/powerpoint/2010/main" val="3964469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F468CB2-9E7B-449F-A3F9-334DACFDB33F}" type="slidenum">
              <a:rPr lang="en-US" smtClean="0"/>
              <a:pPr>
                <a:defRPr/>
              </a:pPr>
              <a:t>38</a:t>
            </a:fld>
            <a:endParaRPr lang="en-US"/>
          </a:p>
        </p:txBody>
      </p:sp>
    </p:spTree>
    <p:extLst>
      <p:ext uri="{BB962C8B-B14F-4D97-AF65-F5344CB8AC3E}">
        <p14:creationId xmlns:p14="http://schemas.microsoft.com/office/powerpoint/2010/main" val="892208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6CAD8E90-4433-4DDC-998A-49B24C327E6D}" type="slidenum">
              <a:rPr lang="en-US" smtClean="0">
                <a:cs typeface="Arial" charset="0"/>
              </a:rPr>
              <a:pPr/>
              <a:t>39</a:t>
            </a:fld>
            <a:endParaRPr lang="en-US"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lang="en-US" dirty="0" smtClean="0"/>
              <a:t>Figure 1-24</a:t>
            </a:r>
          </a:p>
        </p:txBody>
      </p:sp>
    </p:spTree>
    <p:extLst>
      <p:ext uri="{BB962C8B-B14F-4D97-AF65-F5344CB8AC3E}">
        <p14:creationId xmlns:p14="http://schemas.microsoft.com/office/powerpoint/2010/main" val="36353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73399D6B-4BE3-4531-9D9B-84860D4C26E1}" type="slidenum">
              <a:rPr lang="en-US" smtClean="0">
                <a:cs typeface="Arial" charset="0"/>
              </a:rPr>
              <a:pPr/>
              <a:t>40</a:t>
            </a:fld>
            <a:endParaRPr lang="en-US" smtClean="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lang="en-US" dirty="0" smtClean="0"/>
              <a:t>Figure 1-25</a:t>
            </a:r>
          </a:p>
        </p:txBody>
      </p:sp>
    </p:spTree>
    <p:extLst>
      <p:ext uri="{BB962C8B-B14F-4D97-AF65-F5344CB8AC3E}">
        <p14:creationId xmlns:p14="http://schemas.microsoft.com/office/powerpoint/2010/main" val="283811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08E503F-60BB-4756-927D-E350FB7D1A42}" type="slidenum">
              <a:rPr lang="en-US" smtClean="0">
                <a:cs typeface="Arial" charset="0"/>
              </a:rPr>
              <a:pPr/>
              <a:t>41</a:t>
            </a:fld>
            <a:endParaRPr lang="en-US" smtClean="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r>
              <a:rPr lang="en-US" dirty="0" smtClean="0"/>
              <a:t>Figure 1-26</a:t>
            </a:r>
          </a:p>
        </p:txBody>
      </p:sp>
    </p:spTree>
    <p:extLst>
      <p:ext uri="{BB962C8B-B14F-4D97-AF65-F5344CB8AC3E}">
        <p14:creationId xmlns:p14="http://schemas.microsoft.com/office/powerpoint/2010/main" val="354148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151FBF5B-30CB-480E-810E-DCE61EB9A097}" type="slidenum">
              <a:rPr lang="en-US" smtClean="0">
                <a:cs typeface="Arial" charset="0"/>
              </a:rPr>
              <a:pPr/>
              <a:t>42</a:t>
            </a:fld>
            <a:endParaRPr lang="en-US" smtClean="0">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dirty="0" smtClean="0"/>
              <a:t>Figure 1-29</a:t>
            </a:r>
          </a:p>
        </p:txBody>
      </p:sp>
    </p:spTree>
    <p:extLst>
      <p:ext uri="{BB962C8B-B14F-4D97-AF65-F5344CB8AC3E}">
        <p14:creationId xmlns:p14="http://schemas.microsoft.com/office/powerpoint/2010/main" val="169162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B8A0829C-A294-4533-B143-45867F0F7DD4}" type="slidenum">
              <a:rPr lang="en-US" smtClean="0">
                <a:cs typeface="Arial" charset="0"/>
              </a:rPr>
              <a:pPr/>
              <a:t>43</a:t>
            </a:fld>
            <a:endParaRPr lang="en-US" smtClean="0">
              <a:cs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r>
              <a:rPr lang="en-US" dirty="0" smtClean="0"/>
              <a:t>Figure 1-30 – 1-31</a:t>
            </a:r>
          </a:p>
        </p:txBody>
      </p:sp>
    </p:spTree>
    <p:extLst>
      <p:ext uri="{BB962C8B-B14F-4D97-AF65-F5344CB8AC3E}">
        <p14:creationId xmlns:p14="http://schemas.microsoft.com/office/powerpoint/2010/main" val="3453566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E0601EF3-9203-4A7B-B561-DFD99FBEC40F}" type="slidenum">
              <a:rPr lang="en-US" smtClean="0">
                <a:cs typeface="Arial" charset="0"/>
              </a:rPr>
              <a:pPr/>
              <a:t>44</a:t>
            </a:fld>
            <a:endParaRPr lang="en-US" smtClean="0">
              <a:cs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r>
              <a:rPr lang="en-US" dirty="0" smtClean="0"/>
              <a:t>Figure 1-32</a:t>
            </a:r>
          </a:p>
        </p:txBody>
      </p:sp>
    </p:spTree>
    <p:extLst>
      <p:ext uri="{BB962C8B-B14F-4D97-AF65-F5344CB8AC3E}">
        <p14:creationId xmlns:p14="http://schemas.microsoft.com/office/powerpoint/2010/main" val="4027391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A6A723F-F28C-4FED-9565-8765A8C9C31F}" type="slidenum">
              <a:rPr lang="en-US" smtClean="0"/>
              <a:pPr>
                <a:defRPr/>
              </a:pPr>
              <a:t>45</a:t>
            </a:fld>
            <a:endParaRPr lang="en-US"/>
          </a:p>
        </p:txBody>
      </p:sp>
    </p:spTree>
    <p:extLst>
      <p:ext uri="{BB962C8B-B14F-4D97-AF65-F5344CB8AC3E}">
        <p14:creationId xmlns:p14="http://schemas.microsoft.com/office/powerpoint/2010/main" val="421823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8A33722-A64C-4745-926E-42E13E4527E2}" type="slidenum">
              <a:rPr lang="en-US" smtClean="0"/>
              <a:pPr>
                <a:defRPr/>
              </a:pPr>
              <a:t>4</a:t>
            </a:fld>
            <a:endParaRPr lang="en-US"/>
          </a:p>
        </p:txBody>
      </p:sp>
    </p:spTree>
    <p:extLst>
      <p:ext uri="{BB962C8B-B14F-4D97-AF65-F5344CB8AC3E}">
        <p14:creationId xmlns:p14="http://schemas.microsoft.com/office/powerpoint/2010/main" val="4203497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1703ED7-7773-4CB2-A494-AF2718DEA3B8}" type="slidenum">
              <a:rPr lang="en-US" smtClean="0"/>
              <a:pPr>
                <a:defRPr/>
              </a:pPr>
              <a:t>46</a:t>
            </a:fld>
            <a:endParaRPr lang="en-US"/>
          </a:p>
        </p:txBody>
      </p:sp>
    </p:spTree>
    <p:extLst>
      <p:ext uri="{BB962C8B-B14F-4D97-AF65-F5344CB8AC3E}">
        <p14:creationId xmlns:p14="http://schemas.microsoft.com/office/powerpoint/2010/main" val="1096332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A481CD3-3905-422E-BD9B-3A3BB163E8B3}" type="slidenum">
              <a:rPr lang="en-US" smtClean="0"/>
              <a:pPr>
                <a:defRPr/>
              </a:pPr>
              <a:t>47</a:t>
            </a:fld>
            <a:endParaRPr lang="en-US"/>
          </a:p>
        </p:txBody>
      </p:sp>
    </p:spTree>
    <p:extLst>
      <p:ext uri="{BB962C8B-B14F-4D97-AF65-F5344CB8AC3E}">
        <p14:creationId xmlns:p14="http://schemas.microsoft.com/office/powerpoint/2010/main" val="1876338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D60191A6-65C6-49A6-9DBF-BF2A406D3E48}" type="slidenum">
              <a:rPr lang="en-US" smtClean="0">
                <a:cs typeface="Arial" charset="0"/>
              </a:rPr>
              <a:pPr/>
              <a:t>48</a:t>
            </a:fld>
            <a:endParaRPr lang="en-US" smtClean="0">
              <a:cs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r>
              <a:rPr lang="en-US" dirty="0" smtClean="0"/>
              <a:t>Figure 1-34 – 1-35</a:t>
            </a:r>
          </a:p>
        </p:txBody>
      </p:sp>
    </p:spTree>
    <p:extLst>
      <p:ext uri="{BB962C8B-B14F-4D97-AF65-F5344CB8AC3E}">
        <p14:creationId xmlns:p14="http://schemas.microsoft.com/office/powerpoint/2010/main" val="3297843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4B04D36-8973-452D-B925-D4D30E5F2DCE}" type="slidenum">
              <a:rPr lang="en-US" smtClean="0"/>
              <a:pPr>
                <a:defRPr/>
              </a:pPr>
              <a:t>49</a:t>
            </a:fld>
            <a:endParaRPr lang="en-US"/>
          </a:p>
        </p:txBody>
      </p:sp>
    </p:spTree>
    <p:extLst>
      <p:ext uri="{BB962C8B-B14F-4D97-AF65-F5344CB8AC3E}">
        <p14:creationId xmlns:p14="http://schemas.microsoft.com/office/powerpoint/2010/main" val="2661440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72D4ED28-A657-4189-A419-D3F07779DA97}" type="slidenum">
              <a:rPr lang="en-US" smtClean="0">
                <a:cs typeface="Arial" charset="0"/>
              </a:rPr>
              <a:pPr/>
              <a:t>50</a:t>
            </a:fld>
            <a:endParaRPr lang="en-US" smtClean="0">
              <a:cs typeface="Arial"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r>
              <a:rPr lang="en-US" dirty="0" smtClean="0"/>
              <a:t>Figure 1-36</a:t>
            </a:r>
          </a:p>
        </p:txBody>
      </p:sp>
    </p:spTree>
    <p:extLst>
      <p:ext uri="{BB962C8B-B14F-4D97-AF65-F5344CB8AC3E}">
        <p14:creationId xmlns:p14="http://schemas.microsoft.com/office/powerpoint/2010/main" val="3812393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07EBDD4-EB79-4711-826F-84FA8B235154}" type="slidenum">
              <a:rPr lang="en-US" smtClean="0"/>
              <a:pPr>
                <a:defRPr/>
              </a:pPr>
              <a:t>51</a:t>
            </a:fld>
            <a:endParaRPr lang="en-US"/>
          </a:p>
        </p:txBody>
      </p:sp>
    </p:spTree>
    <p:extLst>
      <p:ext uri="{BB962C8B-B14F-4D97-AF65-F5344CB8AC3E}">
        <p14:creationId xmlns:p14="http://schemas.microsoft.com/office/powerpoint/2010/main" val="2749367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191CD311-712C-44FD-8AE1-9B4F8520F4D8}" type="slidenum">
              <a:rPr lang="en-US" smtClean="0">
                <a:cs typeface="Arial" charset="0"/>
              </a:rPr>
              <a:pPr/>
              <a:t>52</a:t>
            </a:fld>
            <a:endParaRPr lang="en-US" smtClean="0">
              <a:cs typeface="Arial"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dirty="0" smtClean="0"/>
              <a:t>Figure 1-37 – 1-38</a:t>
            </a:r>
          </a:p>
        </p:txBody>
      </p:sp>
    </p:spTree>
    <p:extLst>
      <p:ext uri="{BB962C8B-B14F-4D97-AF65-F5344CB8AC3E}">
        <p14:creationId xmlns:p14="http://schemas.microsoft.com/office/powerpoint/2010/main" val="3243156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4536C65B-BEBD-461D-B9BE-9A128B132BC6}" type="slidenum">
              <a:rPr lang="en-US" smtClean="0">
                <a:cs typeface="Arial" charset="0"/>
              </a:rPr>
              <a:pPr/>
              <a:t>53</a:t>
            </a:fld>
            <a:endParaRPr lang="en-US" smtClean="0">
              <a:cs typeface="Arial"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r>
              <a:rPr lang="en-US" dirty="0" smtClean="0"/>
              <a:t>Figure 1-39</a:t>
            </a:r>
          </a:p>
        </p:txBody>
      </p:sp>
    </p:spTree>
    <p:extLst>
      <p:ext uri="{BB962C8B-B14F-4D97-AF65-F5344CB8AC3E}">
        <p14:creationId xmlns:p14="http://schemas.microsoft.com/office/powerpoint/2010/main" val="1861771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6F3C2EF-B7FA-4342-A614-8206B606F93D}" type="slidenum">
              <a:rPr lang="en-US" smtClean="0"/>
              <a:pPr>
                <a:defRPr/>
              </a:pPr>
              <a:t>54</a:t>
            </a:fld>
            <a:endParaRPr lang="en-US"/>
          </a:p>
        </p:txBody>
      </p:sp>
    </p:spTree>
    <p:extLst>
      <p:ext uri="{BB962C8B-B14F-4D97-AF65-F5344CB8AC3E}">
        <p14:creationId xmlns:p14="http://schemas.microsoft.com/office/powerpoint/2010/main" val="972611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1A64C13-E29E-4721-96BB-3081B6E3B436}" type="slidenum">
              <a:rPr lang="en-US" smtClean="0"/>
              <a:pPr>
                <a:defRPr/>
              </a:pPr>
              <a:t>55</a:t>
            </a:fld>
            <a:endParaRPr lang="en-US"/>
          </a:p>
        </p:txBody>
      </p:sp>
    </p:spTree>
    <p:extLst>
      <p:ext uri="{BB962C8B-B14F-4D97-AF65-F5344CB8AC3E}">
        <p14:creationId xmlns:p14="http://schemas.microsoft.com/office/powerpoint/2010/main" val="302641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C997000-1528-4463-84A2-94B8B36109C0}" type="slidenum">
              <a:rPr lang="en-US" smtClean="0"/>
              <a:pPr>
                <a:defRPr/>
              </a:pPr>
              <a:t>5</a:t>
            </a:fld>
            <a:endParaRPr lang="en-US"/>
          </a:p>
        </p:txBody>
      </p:sp>
    </p:spTree>
    <p:extLst>
      <p:ext uri="{BB962C8B-B14F-4D97-AF65-F5344CB8AC3E}">
        <p14:creationId xmlns:p14="http://schemas.microsoft.com/office/powerpoint/2010/main" val="444646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9D5068C-3EAC-4CC6-A0A8-7241471A7D2E}" type="slidenum">
              <a:rPr lang="en-US" smtClean="0"/>
              <a:pPr>
                <a:defRPr/>
              </a:pPr>
              <a:t>56</a:t>
            </a:fld>
            <a:endParaRPr lang="en-US"/>
          </a:p>
        </p:txBody>
      </p:sp>
    </p:spTree>
    <p:extLst>
      <p:ext uri="{BB962C8B-B14F-4D97-AF65-F5344CB8AC3E}">
        <p14:creationId xmlns:p14="http://schemas.microsoft.com/office/powerpoint/2010/main" val="4063866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0622A6CE-B866-476E-96DC-5BB2906E134E}" type="slidenum">
              <a:rPr lang="en-US" smtClean="0">
                <a:cs typeface="Arial" charset="0"/>
              </a:rPr>
              <a:pPr/>
              <a:t>57</a:t>
            </a:fld>
            <a:endParaRPr lang="en-US" smtClean="0">
              <a:cs typeface="Arial"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r>
              <a:rPr lang="en-US" dirty="0" smtClean="0"/>
              <a:t>Figure 1-41</a:t>
            </a:r>
          </a:p>
        </p:txBody>
      </p:sp>
    </p:spTree>
    <p:extLst>
      <p:ext uri="{BB962C8B-B14F-4D97-AF65-F5344CB8AC3E}">
        <p14:creationId xmlns:p14="http://schemas.microsoft.com/office/powerpoint/2010/main" val="1550685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E824D3E-B7F3-4569-B9A4-EBC9F2BE0D41}" type="slidenum">
              <a:rPr lang="en-US" smtClean="0"/>
              <a:pPr>
                <a:defRPr/>
              </a:pPr>
              <a:t>58</a:t>
            </a:fld>
            <a:endParaRPr lang="en-US"/>
          </a:p>
        </p:txBody>
      </p:sp>
    </p:spTree>
    <p:extLst>
      <p:ext uri="{BB962C8B-B14F-4D97-AF65-F5344CB8AC3E}">
        <p14:creationId xmlns:p14="http://schemas.microsoft.com/office/powerpoint/2010/main" val="1930581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ln/>
        </p:spPr>
      </p:sp>
      <p:sp>
        <p:nvSpPr>
          <p:cNvPr id="13005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457CD27-50D5-43EF-A350-169463CFDD21}" type="slidenum">
              <a:rPr lang="en-US" smtClean="0"/>
              <a:pPr>
                <a:defRPr/>
              </a:pPr>
              <a:t>59</a:t>
            </a:fld>
            <a:endParaRPr lang="en-US"/>
          </a:p>
        </p:txBody>
      </p:sp>
    </p:spTree>
    <p:extLst>
      <p:ext uri="{BB962C8B-B14F-4D97-AF65-F5344CB8AC3E}">
        <p14:creationId xmlns:p14="http://schemas.microsoft.com/office/powerpoint/2010/main" val="29003377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D91B18C4-C50C-4EB2-9A8B-5CD4C221F41D}" type="slidenum">
              <a:rPr lang="en-US" smtClean="0">
                <a:cs typeface="Arial" charset="0"/>
              </a:rPr>
              <a:pPr/>
              <a:t>60</a:t>
            </a:fld>
            <a:endParaRPr lang="en-US" smtClean="0">
              <a:cs typeface="Arial"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61968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D7DEAD55-4A67-4DC6-8772-E544252833AB}" type="slidenum">
              <a:rPr lang="en-US" smtClean="0">
                <a:cs typeface="Arial" charset="0"/>
              </a:rPr>
              <a:pPr/>
              <a:t>61</a:t>
            </a:fld>
            <a:endParaRPr lang="en-US" smtClean="0">
              <a:cs typeface="Arial"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r>
              <a:rPr lang="en-US" dirty="0" smtClean="0"/>
              <a:t>Figure 1-45</a:t>
            </a:r>
          </a:p>
        </p:txBody>
      </p:sp>
    </p:spTree>
    <p:extLst>
      <p:ext uri="{BB962C8B-B14F-4D97-AF65-F5344CB8AC3E}">
        <p14:creationId xmlns:p14="http://schemas.microsoft.com/office/powerpoint/2010/main" val="594052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86E75BCF-E46C-45B5-A79C-576C01F9A9C7}" type="slidenum">
              <a:rPr lang="en-US" smtClean="0">
                <a:cs typeface="Arial" charset="0"/>
              </a:rPr>
              <a:pPr/>
              <a:t>62</a:t>
            </a:fld>
            <a:endParaRPr lang="en-US" smtClean="0">
              <a:cs typeface="Arial"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r>
              <a:rPr lang="en-US" dirty="0" smtClean="0"/>
              <a:t>Figures 1-47 – 1-48</a:t>
            </a:r>
          </a:p>
        </p:txBody>
      </p:sp>
    </p:spTree>
    <p:extLst>
      <p:ext uri="{BB962C8B-B14F-4D97-AF65-F5344CB8AC3E}">
        <p14:creationId xmlns:p14="http://schemas.microsoft.com/office/powerpoint/2010/main" val="755410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ln/>
        </p:spPr>
      </p:sp>
      <p:sp>
        <p:nvSpPr>
          <p:cNvPr id="13824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078F8AC-DF47-4CCF-A05F-F645292F9E24}" type="slidenum">
              <a:rPr lang="en-US" smtClean="0"/>
              <a:pPr>
                <a:defRPr/>
              </a:pPr>
              <a:t>63</a:t>
            </a:fld>
            <a:endParaRPr lang="en-US"/>
          </a:p>
        </p:txBody>
      </p:sp>
    </p:spTree>
    <p:extLst>
      <p:ext uri="{BB962C8B-B14F-4D97-AF65-F5344CB8AC3E}">
        <p14:creationId xmlns:p14="http://schemas.microsoft.com/office/powerpoint/2010/main" val="1224961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ln/>
        </p:spPr>
      </p:sp>
      <p:sp>
        <p:nvSpPr>
          <p:cNvPr id="14029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3B852AC-E0E3-4281-8AD3-B6DD5B153975}" type="slidenum">
              <a:rPr lang="en-US" smtClean="0"/>
              <a:pPr>
                <a:defRPr/>
              </a:pPr>
              <a:t>64</a:t>
            </a:fld>
            <a:endParaRPr lang="en-US"/>
          </a:p>
        </p:txBody>
      </p:sp>
    </p:spTree>
    <p:extLst>
      <p:ext uri="{BB962C8B-B14F-4D97-AF65-F5344CB8AC3E}">
        <p14:creationId xmlns:p14="http://schemas.microsoft.com/office/powerpoint/2010/main" val="7809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6DBECA4-B46F-4323-BC89-37D9A7777BD2}" type="slidenum">
              <a:rPr lang="en-US" smtClean="0"/>
              <a:pPr>
                <a:defRPr/>
              </a:pPr>
              <a:t>6</a:t>
            </a:fld>
            <a:endParaRPr lang="en-US"/>
          </a:p>
        </p:txBody>
      </p:sp>
    </p:spTree>
    <p:extLst>
      <p:ext uri="{BB962C8B-B14F-4D97-AF65-F5344CB8AC3E}">
        <p14:creationId xmlns:p14="http://schemas.microsoft.com/office/powerpoint/2010/main" val="300482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9104415-DA12-40A5-97F7-2C1820F4EACD}" type="slidenum">
              <a:rPr lang="en-US" smtClean="0"/>
              <a:pPr>
                <a:defRPr/>
              </a:pPr>
              <a:t>7</a:t>
            </a:fld>
            <a:endParaRPr lang="en-US"/>
          </a:p>
        </p:txBody>
      </p:sp>
    </p:spTree>
    <p:extLst>
      <p:ext uri="{BB962C8B-B14F-4D97-AF65-F5344CB8AC3E}">
        <p14:creationId xmlns:p14="http://schemas.microsoft.com/office/powerpoint/2010/main" val="194713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7F48C26-09F7-4533-A27A-5EC1A28D4941}" type="slidenum">
              <a:rPr lang="en-US" smtClean="0"/>
              <a:pPr>
                <a:defRPr/>
              </a:pPr>
              <a:t>8</a:t>
            </a:fld>
            <a:endParaRPr lang="en-US"/>
          </a:p>
        </p:txBody>
      </p:sp>
    </p:spTree>
    <p:extLst>
      <p:ext uri="{BB962C8B-B14F-4D97-AF65-F5344CB8AC3E}">
        <p14:creationId xmlns:p14="http://schemas.microsoft.com/office/powerpoint/2010/main" val="52811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285591E-103F-4D15-A475-6A1AD3299783}" type="slidenum">
              <a:rPr lang="en-US" smtClean="0">
                <a:cs typeface="Arial" charset="0"/>
              </a:rPr>
              <a:pPr/>
              <a:t>9</a:t>
            </a:fld>
            <a:endParaRPr lang="en-US"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t>Figure 1-1</a:t>
            </a:r>
          </a:p>
        </p:txBody>
      </p:sp>
    </p:spTree>
    <p:extLst>
      <p:ext uri="{BB962C8B-B14F-4D97-AF65-F5344CB8AC3E}">
        <p14:creationId xmlns:p14="http://schemas.microsoft.com/office/powerpoint/2010/main" val="346433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userDrawn="1"/>
        </p:nvSpPr>
        <p:spPr>
          <a:xfrm>
            <a:off x="0" y="6324600"/>
            <a:ext cx="9144000" cy="533400"/>
          </a:xfrm>
          <a:prstGeom prst="rect">
            <a:avLst/>
          </a:prstGeom>
          <a:solidFill>
            <a:srgbClr val="FCB034"/>
          </a:solidFill>
          <a:ln>
            <a:solidFill>
              <a:srgbClr val="FCB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userDrawn="1"/>
        </p:nvSpPr>
        <p:spPr>
          <a:xfrm>
            <a:off x="0" y="3048000"/>
            <a:ext cx="9144000" cy="923330"/>
          </a:xfrm>
          <a:prstGeom prst="rect">
            <a:avLst/>
          </a:prstGeom>
          <a:noFill/>
        </p:spPr>
        <p:txBody>
          <a:bodyPr>
            <a:spAutoFit/>
          </a:bodyPr>
          <a:lstStyle/>
          <a:p>
            <a:pPr algn="ctr">
              <a:defRPr/>
            </a:pPr>
            <a:r>
              <a:rPr lang="en-US" sz="5400" b="1" dirty="0">
                <a:solidFill>
                  <a:srgbClr val="FF0000"/>
                </a:solidFill>
                <a:latin typeface="Arial" panose="020B0604020202020204" pitchFamily="34" charset="0"/>
                <a:cs typeface="Arial" panose="020B0604020202020204" pitchFamily="34" charset="0"/>
              </a:rPr>
              <a:t>Computer Concepts </a:t>
            </a:r>
            <a:r>
              <a:rPr lang="en-US" sz="5400" b="1" dirty="0" smtClean="0">
                <a:solidFill>
                  <a:srgbClr val="FF0000"/>
                </a:solidFill>
                <a:latin typeface="Arial" panose="020B0604020202020204" pitchFamily="34" charset="0"/>
                <a:cs typeface="Arial" panose="020B0604020202020204" pitchFamily="34" charset="0"/>
              </a:rPr>
              <a:t>2014</a:t>
            </a:r>
            <a:endParaRPr lang="en-US" sz="5400" b="1" dirty="0">
              <a:solidFill>
                <a:srgbClr val="FF0000"/>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type="ctrTitle"/>
          </p:nvPr>
        </p:nvSpPr>
        <p:spPr>
          <a:xfrm>
            <a:off x="2" y="1225550"/>
            <a:ext cx="9143998" cy="1470025"/>
          </a:xfrm>
        </p:spPr>
        <p:txBody>
          <a:bodyPr/>
          <a:lstStyle>
            <a:lvl1pPr algn="ctr">
              <a:defRPr>
                <a:solidFill>
                  <a:schemeClr val="tx1"/>
                </a:solidFill>
                <a:effectLst/>
              </a:defRPr>
            </a:lvl1pPr>
          </a:lstStyle>
          <a:p>
            <a:r>
              <a:rPr lang="en-US" dirty="0"/>
              <a:t>Click to edit Master title style</a:t>
            </a:r>
          </a:p>
        </p:txBody>
      </p:sp>
      <p:pic>
        <p:nvPicPr>
          <p:cNvPr id="2" name="Picture 1"/>
          <p:cNvPicPr>
            <a:picLocks noChangeAspect="1"/>
          </p:cNvPicPr>
          <p:nvPr userDrawn="1"/>
        </p:nvPicPr>
        <p:blipFill rotWithShape="1">
          <a:blip r:embed="rId3"/>
          <a:srcRect t="46503" r="662"/>
          <a:stretch/>
        </p:blipFill>
        <p:spPr>
          <a:xfrm>
            <a:off x="0" y="4324865"/>
            <a:ext cx="9168714" cy="18632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2B1CF00-887C-41B9-B0C4-5BDF1441C6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01CA1DAE-A8C8-4DC6-919F-C64E994D53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6A797C93-B385-4A17-AEFF-E20B4EB1D9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7" name="Rectangle 8"/>
          <p:cNvSpPr>
            <a:spLocks noGrp="1" noChangeArrowheads="1"/>
          </p:cNvSpPr>
          <p:nvPr>
            <p:ph type="sldNum" sz="quarter" idx="11"/>
          </p:nvPr>
        </p:nvSpPr>
        <p:spPr>
          <a:ln/>
        </p:spPr>
        <p:txBody>
          <a:bodyPr/>
          <a:lstStyle>
            <a:lvl1pPr>
              <a:defRPr/>
            </a:lvl1pPr>
          </a:lstStyle>
          <a:p>
            <a:pPr>
              <a:defRPr/>
            </a:pPr>
            <a:fld id="{61B93DF2-278C-4DDF-AFE6-CE3DF38EC2D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userDrawn="1"/>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2886075" y="585788"/>
            <a:ext cx="3476625" cy="1730375"/>
          </a:xfrm>
          <a:prstGeom prst="rect">
            <a:avLst/>
          </a:prstGeom>
          <a:noFill/>
          <a:ln w="9525">
            <a:noFill/>
            <a:miter lim="800000"/>
            <a:headEnd/>
            <a:tailEnd/>
          </a:ln>
        </p:spPr>
      </p:pic>
      <p:pic>
        <p:nvPicPr>
          <p:cNvPr id="6" name="Picture 2"/>
          <p:cNvPicPr>
            <a:picLocks noChangeAspect="1" noChangeArrowheads="1"/>
          </p:cNvPicPr>
          <p:nvPr userDrawn="1"/>
        </p:nvPicPr>
        <p:blipFill>
          <a:blip r:embed="rId4" cstate="print"/>
          <a:srcRect t="34685"/>
          <a:stretch>
            <a:fillRect/>
          </a:stretch>
        </p:blipFill>
        <p:spPr bwMode="auto">
          <a:xfrm>
            <a:off x="0" y="5448300"/>
            <a:ext cx="9144000" cy="1409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dirty="0"/>
              <a:t>Click to edit Master title style</a:t>
            </a:r>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8FA41C56-4BA7-4750-AFF2-C13A9DE18C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74104C47-B2A7-4444-A532-CA0611D310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13F77F69-5165-4840-B2FC-CE2B40884F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AEA40EB9-B2FD-489F-AA30-7F403230BC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E5F433A3-043B-40A1-9F50-D8C3A55541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7EB42308-1EE8-4287-9B29-EAEFDAF99E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A2491137-8EAC-4A6C-8D11-E220D23175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smtClean="0"/>
              <a:t>Chapter 1: Computers and Digital Basics</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F8050BF7-7318-4B53-946A-0EBED0073F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1463675"/>
          </a:xfrm>
          <a:prstGeom prst="rect">
            <a:avLst/>
          </a:prstGeom>
          <a:solidFill>
            <a:srgbClr val="B9D531"/>
          </a:solidFill>
          <a:ln>
            <a:solidFill>
              <a:srgbClr val="B9D5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4EB2E5"/>
          </a:solidFill>
          <a:ln w="9525">
            <a:solidFill>
              <a:srgbClr val="4EB2E5"/>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userDrawn="1"/>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cs typeface="Arial" charset="0"/>
              </a:defRPr>
            </a:lvl1pPr>
          </a:lstStyle>
          <a:p>
            <a:pPr>
              <a:defRPr/>
            </a:pPr>
            <a:r>
              <a:rPr lang="en-US" smtClean="0"/>
              <a:t>Chapter 1: Computers and Digital Basics</a:t>
            </a:r>
            <a:endParaRPr lang="en-US"/>
          </a:p>
        </p:txBody>
      </p:sp>
      <p:sp>
        <p:nvSpPr>
          <p:cNvPr id="241672" name="Rectangle 8"/>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Narrow" pitchFamily="34" charset="0"/>
                <a:cs typeface="+mn-cs"/>
              </a:defRPr>
            </a:lvl1pPr>
          </a:lstStyle>
          <a:p>
            <a:pPr>
              <a:defRPr/>
            </a:pPr>
            <a:fld id="{96F481EB-8071-42AA-A5C5-12F06BF84ED7}" type="slidenum">
              <a:rPr lang="en-US"/>
              <a:pPr>
                <a:defRPr/>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4EB2E5"/>
          </a:solidFill>
          <a:ln w="9525">
            <a:solidFill>
              <a:srgbClr val="4EB2E5"/>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noFill/>
          <a:ln w="9525">
            <a:noFill/>
            <a:miter lim="800000"/>
            <a:headEnd/>
            <a:tailEnd/>
          </a:ln>
          <a:effectLst/>
        </p:spPr>
        <p:txBody>
          <a:bodyPr>
            <a:spAutoFit/>
          </a:bodyPr>
          <a:lstStyle/>
          <a:p>
            <a:pPr algn="ctr">
              <a:spcBef>
                <a:spcPct val="50000"/>
              </a:spcBef>
              <a:defRPr/>
            </a:pPr>
            <a:r>
              <a:rPr lang="en-US" sz="4800" b="1" dirty="0">
                <a:solidFill>
                  <a:schemeClr val="bg1"/>
                </a:solidFill>
                <a:latin typeface="Arial Narrow" pitchFamily="34" charset="0"/>
                <a:cs typeface="+mn-cs"/>
              </a:rPr>
              <a:t>1</a:t>
            </a:r>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 id="2147483740" r:id="rId12"/>
    <p:sldLayoutId id="2147483739" r:id="rId13"/>
    <p:sldLayoutId id="2147483752" r:id="rId14"/>
  </p:sldLayoutIdLst>
  <p:hf hdr="0" dt="0"/>
  <p:txStyles>
    <p:titleStyle>
      <a:lvl1pPr algn="l" rtl="0" eaLnBrk="0" fontAlgn="base" hangingPunct="0">
        <a:spcBef>
          <a:spcPct val="0"/>
        </a:spcBef>
        <a:spcAft>
          <a:spcPct val="0"/>
        </a:spcAft>
        <a:defRPr sz="4400" b="1">
          <a:solidFill>
            <a:srgbClr val="970E76"/>
          </a:solidFill>
          <a:latin typeface="+mj-lt"/>
          <a:ea typeface="+mj-ea"/>
          <a:cs typeface="+mj-cs"/>
        </a:defRPr>
      </a:lvl1pPr>
      <a:lvl2pPr algn="l" rtl="0" eaLnBrk="0" fontAlgn="base" hangingPunct="0">
        <a:spcBef>
          <a:spcPct val="0"/>
        </a:spcBef>
        <a:spcAft>
          <a:spcPct val="0"/>
        </a:spcAft>
        <a:defRPr sz="4400" b="1">
          <a:solidFill>
            <a:srgbClr val="970E76"/>
          </a:solidFill>
          <a:latin typeface="Arial" charset="0"/>
        </a:defRPr>
      </a:lvl2pPr>
      <a:lvl3pPr algn="l" rtl="0" eaLnBrk="0" fontAlgn="base" hangingPunct="0">
        <a:spcBef>
          <a:spcPct val="0"/>
        </a:spcBef>
        <a:spcAft>
          <a:spcPct val="0"/>
        </a:spcAft>
        <a:defRPr sz="4400" b="1">
          <a:solidFill>
            <a:srgbClr val="970E76"/>
          </a:solidFill>
          <a:latin typeface="Arial" charset="0"/>
        </a:defRPr>
      </a:lvl3pPr>
      <a:lvl4pPr algn="l" rtl="0" eaLnBrk="0" fontAlgn="base" hangingPunct="0">
        <a:spcBef>
          <a:spcPct val="0"/>
        </a:spcBef>
        <a:spcAft>
          <a:spcPct val="0"/>
        </a:spcAft>
        <a:defRPr sz="4400" b="1">
          <a:solidFill>
            <a:srgbClr val="970E76"/>
          </a:solidFill>
          <a:latin typeface="Arial" charset="0"/>
        </a:defRPr>
      </a:lvl4pPr>
      <a:lvl5pPr algn="l" rtl="0" eaLnBrk="0" fontAlgn="base" hangingPunct="0">
        <a:spcBef>
          <a:spcPct val="0"/>
        </a:spcBef>
        <a:spcAft>
          <a:spcPct val="0"/>
        </a:spcAft>
        <a:defRPr sz="4400" b="1">
          <a:solidFill>
            <a:srgbClr val="970E76"/>
          </a:solidFill>
          <a:latin typeface="Arial" charset="0"/>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4A95C2"/>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4A95C2"/>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4A95C2"/>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lr>
          <a:srgbClr val="4A95C2"/>
        </a:buClr>
        <a:buFont typeface="Wingdings" pitchFamily="2" charset="2"/>
        <a:buChar char="Ø"/>
        <a:defRPr sz="2000">
          <a:solidFill>
            <a:schemeClr val="tx1"/>
          </a:solidFill>
          <a:latin typeface="+mn-lt"/>
        </a:defRPr>
      </a:lvl4pPr>
      <a:lvl5pPr marL="2057400" indent="-228600" algn="l" rtl="0" eaLnBrk="0" fontAlgn="base" hangingPunct="0">
        <a:spcBef>
          <a:spcPct val="20000"/>
        </a:spcBef>
        <a:spcAft>
          <a:spcPct val="0"/>
        </a:spcAft>
        <a:buClr>
          <a:srgbClr val="4A95C2"/>
        </a:buClr>
        <a:buFont typeface="Wingdings" pitchFamily="2" charset="2"/>
        <a:buChar char="Ø"/>
        <a:defRPr sz="2000">
          <a:solidFill>
            <a:schemeClr val="tx1"/>
          </a:solidFill>
          <a:latin typeface="+mn-lt"/>
        </a:defRPr>
      </a:lvl5pPr>
      <a:lvl6pPr marL="2514600" indent="-228600" algn="l" rtl="0" fontAlgn="base">
        <a:spcBef>
          <a:spcPct val="20000"/>
        </a:spcBef>
        <a:spcAft>
          <a:spcPct val="0"/>
        </a:spcAft>
        <a:buClr>
          <a:srgbClr val="8E3B81"/>
        </a:buClr>
        <a:buChar char="»"/>
        <a:defRPr sz="2000">
          <a:solidFill>
            <a:schemeClr val="tx1"/>
          </a:solidFill>
          <a:latin typeface="+mn-lt"/>
        </a:defRPr>
      </a:lvl6pPr>
      <a:lvl7pPr marL="2971800" indent="-228600" algn="l" rtl="0" fontAlgn="base">
        <a:spcBef>
          <a:spcPct val="20000"/>
        </a:spcBef>
        <a:spcAft>
          <a:spcPct val="0"/>
        </a:spcAft>
        <a:buClr>
          <a:srgbClr val="8E3B81"/>
        </a:buClr>
        <a:buChar char="»"/>
        <a:defRPr sz="2000">
          <a:solidFill>
            <a:schemeClr val="tx1"/>
          </a:solidFill>
          <a:latin typeface="+mn-lt"/>
        </a:defRPr>
      </a:lvl7pPr>
      <a:lvl8pPr marL="3429000" indent="-228600" algn="l" rtl="0" fontAlgn="base">
        <a:spcBef>
          <a:spcPct val="20000"/>
        </a:spcBef>
        <a:spcAft>
          <a:spcPct val="0"/>
        </a:spcAft>
        <a:buClr>
          <a:srgbClr val="8E3B81"/>
        </a:buClr>
        <a:buChar char="»"/>
        <a:defRPr sz="2000">
          <a:solidFill>
            <a:schemeClr val="tx1"/>
          </a:solidFill>
          <a:latin typeface="+mn-lt"/>
        </a:defRPr>
      </a:lvl8pPr>
      <a:lvl9pPr marL="3886200" indent="-228600" algn="l" rtl="0" fontAlgn="base">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noChangeArrowheads="1"/>
          </p:cNvSpPr>
          <p:nvPr>
            <p:ph type="ctrTitle"/>
          </p:nvPr>
        </p:nvSpPr>
        <p:spPr>
          <a:xfrm>
            <a:off x="0" y="1225550"/>
            <a:ext cx="9144000" cy="1470025"/>
          </a:xfrm>
        </p:spPr>
        <p:txBody>
          <a:bodyPr/>
          <a:lstStyle/>
          <a:p>
            <a:pPr eaLnBrk="1" hangingPunct="1"/>
            <a:r>
              <a:rPr lang="en-US" sz="6000" dirty="0" smtClean="0"/>
              <a:t>Chapter 1</a:t>
            </a:r>
            <a:br>
              <a:rPr lang="en-US" sz="6000" dirty="0" smtClean="0"/>
            </a:br>
            <a:r>
              <a:rPr lang="en-US" dirty="0" smtClean="0"/>
              <a:t>Computers and Digital Basics</a:t>
            </a: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The Digital Revolution</a:t>
            </a:r>
          </a:p>
        </p:txBody>
      </p:sp>
      <p:sp>
        <p:nvSpPr>
          <p:cNvPr id="36866" name="Footer Placeholder 3"/>
          <p:cNvSpPr>
            <a:spLocks noGrp="1"/>
          </p:cNvSpPr>
          <p:nvPr>
            <p:ph type="ftr" sz="quarter" idx="10"/>
          </p:nvPr>
        </p:nvSpPr>
        <p:spPr>
          <a:noFill/>
        </p:spPr>
        <p:txBody>
          <a:bodyPr/>
          <a:lstStyle/>
          <a:p>
            <a:r>
              <a:rPr lang="en-US" smtClean="0"/>
              <a:t>Chapter 1: Computers and Digital Basics</a:t>
            </a:r>
          </a:p>
        </p:txBody>
      </p:sp>
      <p:sp>
        <p:nvSpPr>
          <p:cNvPr id="36867" name="Slide Number Placeholder 4"/>
          <p:cNvSpPr>
            <a:spLocks noGrp="1"/>
          </p:cNvSpPr>
          <p:nvPr>
            <p:ph type="sldNum" sz="quarter" idx="11"/>
          </p:nvPr>
        </p:nvSpPr>
        <p:spPr>
          <a:noFill/>
        </p:spPr>
        <p:txBody>
          <a:bodyPr/>
          <a:lstStyle/>
          <a:p>
            <a:fld id="{21E48407-CC35-4D4A-926A-E2A507CD28CC}" type="slidenum">
              <a:rPr lang="en-US" smtClean="0">
                <a:cs typeface="Arial" charset="0"/>
              </a:rPr>
              <a:pPr/>
              <a:t>10</a:t>
            </a:fld>
            <a:endParaRPr lang="en-US" smtClean="0">
              <a:cs typeface="Arial" charset="0"/>
            </a:endParaRPr>
          </a:p>
        </p:txBody>
      </p:sp>
      <p:pic>
        <p:nvPicPr>
          <p:cNvPr id="3" name="Content Placeholder 2" descr="Fig01-02.bmp"/>
          <p:cNvPicPr>
            <a:picLocks noGrp="1" noChangeAspect="1"/>
          </p:cNvPicPr>
          <p:nvPr>
            <p:ph idx="1"/>
          </p:nvPr>
        </p:nvPicPr>
        <p:blipFill>
          <a:blip r:embed="rId3">
            <a:extLst>
              <a:ext uri="{28A0092B-C50C-407E-A947-70E740481C1C}">
                <a14:useLocalDpi xmlns:a14="http://schemas.microsoft.com/office/drawing/2010/main" val="0"/>
              </a:ext>
            </a:extLst>
          </a:blip>
          <a:srcRect l="-6704" r="-6704"/>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Data Processing</a:t>
            </a:r>
          </a:p>
        </p:txBody>
      </p:sp>
      <p:sp>
        <p:nvSpPr>
          <p:cNvPr id="38914" name="Content Placeholder 2"/>
          <p:cNvSpPr>
            <a:spLocks noGrp="1"/>
          </p:cNvSpPr>
          <p:nvPr>
            <p:ph idx="1"/>
          </p:nvPr>
        </p:nvSpPr>
        <p:spPr/>
        <p:txBody>
          <a:bodyPr/>
          <a:lstStyle/>
          <a:p>
            <a:r>
              <a:rPr lang="en-US" sz="2800" dirty="0" smtClean="0"/>
              <a:t>Some historians mark the 1980s as the beginning of the digital revolution, but engineers built the first digital computers during World War II for breaking codes and calculating missile trajectories</a:t>
            </a:r>
          </a:p>
          <a:p>
            <a:r>
              <a:rPr lang="en-US" sz="2800" dirty="0" smtClean="0"/>
              <a:t>Computers were operated by trained technicians</a:t>
            </a:r>
          </a:p>
          <a:p>
            <a:r>
              <a:rPr lang="en-US" sz="2800" dirty="0" smtClean="0"/>
              <a:t>Back then, processing components for computers were housed in closet-sized cabinets that did not usually include a keyboard or display device </a:t>
            </a:r>
          </a:p>
        </p:txBody>
      </p:sp>
      <p:sp>
        <p:nvSpPr>
          <p:cNvPr id="38915"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E485368B-6AB9-46DE-B16C-FEE3ECD04AA5}"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Data Processing</a:t>
            </a:r>
          </a:p>
        </p:txBody>
      </p:sp>
      <p:sp>
        <p:nvSpPr>
          <p:cNvPr id="39938" name="Content Placeholder 2"/>
          <p:cNvSpPr>
            <a:spLocks noGrp="1"/>
          </p:cNvSpPr>
          <p:nvPr>
            <p:ph idx="1"/>
          </p:nvPr>
        </p:nvSpPr>
        <p:spPr/>
        <p:txBody>
          <a:bodyPr/>
          <a:lstStyle/>
          <a:p>
            <a:r>
              <a:rPr lang="en-US" dirty="0" smtClean="0"/>
              <a:t>Data processing is based on an input-processing-output cycle</a:t>
            </a:r>
          </a:p>
          <a:p>
            <a:r>
              <a:rPr lang="en-US" dirty="0" smtClean="0"/>
              <a:t>Data goes into a computer, it is processed, and then it is output</a:t>
            </a:r>
          </a:p>
        </p:txBody>
      </p:sp>
      <p:sp>
        <p:nvSpPr>
          <p:cNvPr id="39939"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987B81A7-66AA-42FE-8759-B6E9DBD0079D}" type="slidenum">
              <a:rPr lang="en-US" smtClean="0"/>
              <a:pPr>
                <a:defRPr/>
              </a:pPr>
              <a:t>12</a:t>
            </a:fld>
            <a:endParaRPr lang="en-US"/>
          </a:p>
        </p:txBody>
      </p:sp>
      <p:pic>
        <p:nvPicPr>
          <p:cNvPr id="2" name="Picture 1" descr="Fig01-04.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508" y="3718169"/>
            <a:ext cx="5670732" cy="24695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Personal Computing</a:t>
            </a:r>
          </a:p>
        </p:txBody>
      </p:sp>
      <p:sp>
        <p:nvSpPr>
          <p:cNvPr id="40962" name="Content Placeholder 2"/>
          <p:cNvSpPr>
            <a:spLocks noGrp="1"/>
          </p:cNvSpPr>
          <p:nvPr>
            <p:ph idx="1"/>
          </p:nvPr>
        </p:nvSpPr>
        <p:spPr/>
        <p:txBody>
          <a:bodyPr/>
          <a:lstStyle/>
          <a:p>
            <a:r>
              <a:rPr lang="en-US" smtClean="0"/>
              <a:t>The model for the second phase of the digital revolution, personal computing is characterized by small, standalone computers powered by local software</a:t>
            </a:r>
          </a:p>
          <a:p>
            <a:pPr lvl="1"/>
            <a:r>
              <a:rPr lang="en-US" smtClean="0"/>
              <a:t>Local software refers to any software that is installed on a computer’s hard drive </a:t>
            </a:r>
          </a:p>
        </p:txBody>
      </p:sp>
      <p:sp>
        <p:nvSpPr>
          <p:cNvPr id="40963"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22A29A76-A0E5-4474-BB61-6994442280C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Personal Computing</a:t>
            </a:r>
          </a:p>
        </p:txBody>
      </p:sp>
      <p:sp>
        <p:nvSpPr>
          <p:cNvPr id="41987"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040B7B57-2BE5-4A33-9F4D-A5E6DD1004B7}" type="slidenum">
              <a:rPr lang="en-US" smtClean="0"/>
              <a:pPr>
                <a:defRPr/>
              </a:pPr>
              <a:t>14</a:t>
            </a:fld>
            <a:endParaRPr lang="en-US"/>
          </a:p>
        </p:txBody>
      </p:sp>
      <p:pic>
        <p:nvPicPr>
          <p:cNvPr id="4" name="Content Placeholder 3" descr="Fig01-05.bmp"/>
          <p:cNvPicPr>
            <a:picLocks noGrp="1" noChangeAspect="1"/>
          </p:cNvPicPr>
          <p:nvPr>
            <p:ph idx="1"/>
          </p:nvPr>
        </p:nvPicPr>
        <p:blipFill>
          <a:blip r:embed="rId3">
            <a:extLst>
              <a:ext uri="{28A0092B-C50C-407E-A947-70E740481C1C}">
                <a14:useLocalDpi xmlns:a14="http://schemas.microsoft.com/office/drawing/2010/main" val="0"/>
              </a:ext>
            </a:extLst>
          </a:blip>
          <a:srcRect t="-10283" b="-10283"/>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Network Computing</a:t>
            </a:r>
          </a:p>
        </p:txBody>
      </p:sp>
      <p:sp>
        <p:nvSpPr>
          <p:cNvPr id="43010" name="Content Placeholder 2"/>
          <p:cNvSpPr>
            <a:spLocks noGrp="1"/>
          </p:cNvSpPr>
          <p:nvPr>
            <p:ph idx="1"/>
          </p:nvPr>
        </p:nvSpPr>
        <p:spPr/>
        <p:txBody>
          <a:bodyPr/>
          <a:lstStyle/>
          <a:p>
            <a:r>
              <a:rPr lang="en-US" sz="2800" smtClean="0"/>
              <a:t>The third phase of the digital revolution materialized as computers became networked and when the Internet was opened to public use</a:t>
            </a:r>
          </a:p>
          <a:p>
            <a:r>
              <a:rPr lang="en-US" sz="2800" smtClean="0"/>
              <a:t>A computer network is a group of computers linked together to share data and resources </a:t>
            </a:r>
          </a:p>
          <a:p>
            <a:r>
              <a:rPr lang="en-US" sz="2800" smtClean="0"/>
              <a:t>The Internet is a global computer network originally developed as a military project, and was then handed over to the National Science Foundation for research and academic use </a:t>
            </a:r>
          </a:p>
        </p:txBody>
      </p:sp>
      <p:sp>
        <p:nvSpPr>
          <p:cNvPr id="43011"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E9577D3A-02C6-47B6-8CF8-CF060D52873B}"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Network Computing</a:t>
            </a:r>
          </a:p>
        </p:txBody>
      </p:sp>
      <p:sp>
        <p:nvSpPr>
          <p:cNvPr id="44034" name="Content Placeholder 2"/>
          <p:cNvSpPr>
            <a:spLocks noGrp="1"/>
          </p:cNvSpPr>
          <p:nvPr>
            <p:ph idx="1"/>
          </p:nvPr>
        </p:nvSpPr>
        <p:spPr/>
        <p:txBody>
          <a:bodyPr/>
          <a:lstStyle/>
          <a:p>
            <a:r>
              <a:rPr lang="en-US" sz="2800" smtClean="0"/>
              <a:t>The Web (short for World Wide Web) is a collection of linked documents, graphics, and sounds that can be accessed over the Internet</a:t>
            </a:r>
          </a:p>
          <a:p>
            <a:r>
              <a:rPr lang="en-US" sz="2800" smtClean="0"/>
              <a:t>During the period from 1995–2010, computing was characterized by the Web, e-mail, multiplayer games, music downloads, and enormous software applications, such as Microsoft Office, Norton’s Internet Security Suite, and Corel Digital Studio</a:t>
            </a:r>
          </a:p>
        </p:txBody>
      </p:sp>
      <p:sp>
        <p:nvSpPr>
          <p:cNvPr id="44035"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BAE609B7-71E9-4D63-9603-A4AAB4146910}"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Cloud Computing</a:t>
            </a:r>
          </a:p>
        </p:txBody>
      </p:sp>
      <p:sp>
        <p:nvSpPr>
          <p:cNvPr id="45058" name="Content Placeholder 2"/>
          <p:cNvSpPr>
            <a:spLocks noGrp="1"/>
          </p:cNvSpPr>
          <p:nvPr>
            <p:ph idx="1"/>
          </p:nvPr>
        </p:nvSpPr>
        <p:spPr/>
        <p:txBody>
          <a:bodyPr/>
          <a:lstStyle/>
          <a:p>
            <a:r>
              <a:rPr lang="en-US" sz="2800" dirty="0" smtClean="0"/>
              <a:t>Local applications are being eclipsed by cloud computing, which characterizes the fourth phase of the digital revolution</a:t>
            </a:r>
          </a:p>
          <a:p>
            <a:r>
              <a:rPr lang="en-US" sz="2800" dirty="0" smtClean="0"/>
              <a:t>Cloud computing provides access to information, applications, communications, and storage over the Internet</a:t>
            </a:r>
          </a:p>
          <a:p>
            <a:r>
              <a:rPr lang="en-US" sz="2800" dirty="0" smtClean="0"/>
              <a:t>The expansion of cloud computing is due in part to convergence, a process by which several technologies with distinct functionalities evolve to form a single product </a:t>
            </a:r>
          </a:p>
        </p:txBody>
      </p:sp>
      <p:sp>
        <p:nvSpPr>
          <p:cNvPr id="45059"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6B23B8EF-3550-43DB-AA43-F7AFFFCE253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Cloud Computing</a:t>
            </a:r>
          </a:p>
        </p:txBody>
      </p:sp>
      <p:sp>
        <p:nvSpPr>
          <p:cNvPr id="46083"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8BDADA85-DECF-4C98-920A-DEB011A1E5AA}" type="slidenum">
              <a:rPr lang="en-US" smtClean="0"/>
              <a:pPr>
                <a:defRPr/>
              </a:pPr>
              <a:t>18</a:t>
            </a:fld>
            <a:endParaRPr lang="en-US"/>
          </a:p>
        </p:txBody>
      </p:sp>
      <p:pic>
        <p:nvPicPr>
          <p:cNvPr id="3" name="Content Placeholder 2" descr="Fig01-07.bmp"/>
          <p:cNvPicPr>
            <a:picLocks noGrp="1" noChangeAspect="1"/>
          </p:cNvPicPr>
          <p:nvPr>
            <p:ph idx="1"/>
          </p:nvPr>
        </p:nvPicPr>
        <p:blipFill>
          <a:blip r:embed="rId3">
            <a:extLst>
              <a:ext uri="{28A0092B-C50C-407E-A947-70E740481C1C}">
                <a14:useLocalDpi xmlns:a14="http://schemas.microsoft.com/office/drawing/2010/main" val="0"/>
              </a:ext>
            </a:extLst>
          </a:blip>
          <a:srcRect l="-73412" r="-73412"/>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Cloud Computing</a:t>
            </a:r>
          </a:p>
        </p:txBody>
      </p:sp>
      <p:sp>
        <p:nvSpPr>
          <p:cNvPr id="47106" name="Content Placeholder 2"/>
          <p:cNvSpPr>
            <a:spLocks noGrp="1"/>
          </p:cNvSpPr>
          <p:nvPr>
            <p:ph idx="1"/>
          </p:nvPr>
        </p:nvSpPr>
        <p:spPr/>
        <p:txBody>
          <a:bodyPr/>
          <a:lstStyle/>
          <a:p>
            <a:r>
              <a:rPr lang="en-US" sz="2800" dirty="0" smtClean="0"/>
              <a:t>Convergence is important to the digital revolution because it created sophisticated mobile devices whose owners demand access to the same services available from full-size computers on their desks</a:t>
            </a:r>
          </a:p>
          <a:p>
            <a:r>
              <a:rPr lang="en-US" sz="2800" dirty="0" smtClean="0"/>
              <a:t>Social media are cloud-based applications designed for social interaction and consumer-generated content </a:t>
            </a:r>
          </a:p>
        </p:txBody>
      </p:sp>
      <p:sp>
        <p:nvSpPr>
          <p:cNvPr id="47107"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A69D1F9A-7186-4866-91F5-D88090BC3FA8}"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Chapter Contents</a:t>
            </a:r>
          </a:p>
        </p:txBody>
      </p:sp>
      <p:sp>
        <p:nvSpPr>
          <p:cNvPr id="20482" name="Rectangle 3"/>
          <p:cNvSpPr>
            <a:spLocks noGrp="1" noChangeArrowheads="1"/>
          </p:cNvSpPr>
          <p:nvPr>
            <p:ph idx="1"/>
          </p:nvPr>
        </p:nvSpPr>
        <p:spPr/>
        <p:txBody>
          <a:bodyPr/>
          <a:lstStyle/>
          <a:p>
            <a:pPr eaLnBrk="1" hangingPunct="1"/>
            <a:r>
              <a:rPr lang="en-US" sz="2400" smtClean="0"/>
              <a:t>Section A: All Things Digital</a:t>
            </a:r>
          </a:p>
          <a:p>
            <a:pPr eaLnBrk="1" hangingPunct="1"/>
            <a:r>
              <a:rPr lang="en-US" sz="2400" smtClean="0"/>
              <a:t>Section B: Digital Devices</a:t>
            </a:r>
          </a:p>
          <a:p>
            <a:pPr eaLnBrk="1" hangingPunct="1"/>
            <a:r>
              <a:rPr lang="en-US" sz="2400" smtClean="0"/>
              <a:t>Section C: Digital Data Representation</a:t>
            </a:r>
          </a:p>
          <a:p>
            <a:pPr eaLnBrk="1" hangingPunct="1"/>
            <a:r>
              <a:rPr lang="en-US" sz="2400" smtClean="0"/>
              <a:t>Section D: Digital Processing</a:t>
            </a:r>
          </a:p>
          <a:p>
            <a:pPr eaLnBrk="1" hangingPunct="1"/>
            <a:r>
              <a:rPr lang="en-US" sz="2400" smtClean="0"/>
              <a:t>Section E: Password Security</a:t>
            </a:r>
          </a:p>
        </p:txBody>
      </p:sp>
      <p:sp>
        <p:nvSpPr>
          <p:cNvPr id="20483" name="Footer Placeholder 3"/>
          <p:cNvSpPr>
            <a:spLocks noGrp="1"/>
          </p:cNvSpPr>
          <p:nvPr>
            <p:ph type="ftr" sz="quarter" idx="10"/>
          </p:nvPr>
        </p:nvSpPr>
        <p:spPr>
          <a:noFill/>
        </p:spPr>
        <p:txBody>
          <a:bodyPr/>
          <a:lstStyle/>
          <a:p>
            <a:r>
              <a:rPr lang="en-US" smtClean="0"/>
              <a:t>Chapter 1: Computers and Digital Basics</a:t>
            </a:r>
          </a:p>
        </p:txBody>
      </p:sp>
      <p:sp>
        <p:nvSpPr>
          <p:cNvPr id="20484" name="Slide Number Placeholder 4"/>
          <p:cNvSpPr>
            <a:spLocks noGrp="1"/>
          </p:cNvSpPr>
          <p:nvPr>
            <p:ph type="sldNum" sz="quarter" idx="11"/>
          </p:nvPr>
        </p:nvSpPr>
        <p:spPr>
          <a:noFill/>
        </p:spPr>
        <p:txBody>
          <a:bodyPr/>
          <a:lstStyle/>
          <a:p>
            <a:fld id="{68B69F49-841D-4675-842A-C4B7522641D2}" type="slidenum">
              <a:rPr lang="en-US" smtClean="0">
                <a:cs typeface="Arial" charset="0"/>
              </a:rPr>
              <a:pPr/>
              <a:t>2</a:t>
            </a:fld>
            <a:endParaRPr 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Cloud Computing</a:t>
            </a:r>
          </a:p>
        </p:txBody>
      </p:sp>
      <p:sp>
        <p:nvSpPr>
          <p:cNvPr id="48131"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1A853E52-D37A-475E-B61F-ABE28C6C68F5}" type="slidenum">
              <a:rPr lang="en-US" smtClean="0"/>
              <a:pPr>
                <a:defRPr/>
              </a:pPr>
              <a:t>20</a:t>
            </a:fld>
            <a:endParaRPr lang="en-US"/>
          </a:p>
        </p:txBody>
      </p:sp>
      <p:pic>
        <p:nvPicPr>
          <p:cNvPr id="3" name="Content Placeholder 2" descr="Fig01-09.bmp"/>
          <p:cNvPicPr>
            <a:picLocks noGrp="1" noChangeAspect="1"/>
          </p:cNvPicPr>
          <p:nvPr>
            <p:ph idx="1"/>
          </p:nvPr>
        </p:nvPicPr>
        <p:blipFill>
          <a:blip r:embed="rId3">
            <a:extLst>
              <a:ext uri="{28A0092B-C50C-407E-A947-70E740481C1C}">
                <a14:useLocalDpi xmlns:a14="http://schemas.microsoft.com/office/drawing/2010/main" val="0"/>
              </a:ext>
            </a:extLst>
          </a:blip>
          <a:srcRect t="-13964" b="-13964"/>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Digital Society</a:t>
            </a:r>
          </a:p>
        </p:txBody>
      </p:sp>
      <p:sp>
        <p:nvSpPr>
          <p:cNvPr id="49154" name="Rectangle 3"/>
          <p:cNvSpPr>
            <a:spLocks noGrp="1" noChangeArrowheads="1"/>
          </p:cNvSpPr>
          <p:nvPr>
            <p:ph idx="1"/>
          </p:nvPr>
        </p:nvSpPr>
        <p:spPr/>
        <p:txBody>
          <a:bodyPr/>
          <a:lstStyle/>
          <a:p>
            <a:pPr eaLnBrk="1" hangingPunct="1">
              <a:lnSpc>
                <a:spcPct val="80000"/>
              </a:lnSpc>
            </a:pPr>
            <a:r>
              <a:rPr lang="en-US" sz="2800" dirty="0" smtClean="0"/>
              <a:t>Digital technologies and communications networks make it easy to cross cultural and geographic boundaries</a:t>
            </a:r>
          </a:p>
          <a:p>
            <a:pPr eaLnBrk="1" hangingPunct="1">
              <a:lnSpc>
                <a:spcPct val="80000"/>
              </a:lnSpc>
            </a:pPr>
            <a:r>
              <a:rPr lang="en-US" sz="2800" dirty="0" smtClean="0"/>
              <a:t>Anonymous Internet sites, such as </a:t>
            </a:r>
            <a:r>
              <a:rPr lang="en-US" sz="2800" dirty="0" err="1" smtClean="0"/>
              <a:t>Freenet</a:t>
            </a:r>
            <a:r>
              <a:rPr lang="en-US" sz="2800" dirty="0" smtClean="0"/>
              <a:t>, and </a:t>
            </a:r>
            <a:r>
              <a:rPr lang="en-US" sz="2800" dirty="0" err="1" smtClean="0"/>
              <a:t>anonymizer</a:t>
            </a:r>
            <a:r>
              <a:rPr lang="en-US" sz="2800" dirty="0" smtClean="0"/>
              <a:t> tools that cloak a person’s identity, even make it possible to exercise freedom of speech in situations where reprisals might repress it</a:t>
            </a:r>
          </a:p>
          <a:p>
            <a:pPr eaLnBrk="1" hangingPunct="1">
              <a:lnSpc>
                <a:spcPct val="80000"/>
              </a:lnSpc>
            </a:pPr>
            <a:r>
              <a:rPr lang="en-US" sz="2800" dirty="0" smtClean="0"/>
              <a:t>Citizens of free societies have an expectation of privacy</a:t>
            </a:r>
          </a:p>
          <a:p>
            <a:pPr eaLnBrk="1" hangingPunct="1">
              <a:lnSpc>
                <a:spcPct val="80000"/>
              </a:lnSpc>
            </a:pPr>
            <a:r>
              <a:rPr lang="en-US" sz="2800" dirty="0" smtClean="0"/>
              <a:t>Intellectual property refers to the ownership of certain types of information, ideas, or representations</a:t>
            </a:r>
          </a:p>
        </p:txBody>
      </p:sp>
      <p:sp>
        <p:nvSpPr>
          <p:cNvPr id="49155" name="Footer Placeholder 3"/>
          <p:cNvSpPr>
            <a:spLocks noGrp="1"/>
          </p:cNvSpPr>
          <p:nvPr>
            <p:ph type="ftr" sz="quarter" idx="10"/>
          </p:nvPr>
        </p:nvSpPr>
        <p:spPr>
          <a:noFill/>
        </p:spPr>
        <p:txBody>
          <a:bodyPr/>
          <a:lstStyle/>
          <a:p>
            <a:r>
              <a:rPr lang="en-US" smtClean="0"/>
              <a:t>Chapter 1: Computers and Digital Basics</a:t>
            </a:r>
          </a:p>
        </p:txBody>
      </p:sp>
      <p:sp>
        <p:nvSpPr>
          <p:cNvPr id="49156" name="Slide Number Placeholder 4"/>
          <p:cNvSpPr>
            <a:spLocks noGrp="1"/>
          </p:cNvSpPr>
          <p:nvPr>
            <p:ph type="sldNum" sz="quarter" idx="11"/>
          </p:nvPr>
        </p:nvSpPr>
        <p:spPr>
          <a:noFill/>
        </p:spPr>
        <p:txBody>
          <a:bodyPr/>
          <a:lstStyle/>
          <a:p>
            <a:fld id="{4B4F3D65-488D-439F-8897-F7EDB4F16BE9}" type="slidenum">
              <a:rPr lang="en-US" smtClean="0">
                <a:cs typeface="Arial" charset="0"/>
              </a:rPr>
              <a:pPr/>
              <a:t>21</a:t>
            </a:fld>
            <a:endParaRPr lang="en-US" smtClean="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Digital Society</a:t>
            </a:r>
          </a:p>
        </p:txBody>
      </p:sp>
      <p:sp>
        <p:nvSpPr>
          <p:cNvPr id="51202" name="Rectangle 3"/>
          <p:cNvSpPr>
            <a:spLocks noGrp="1" noChangeArrowheads="1"/>
          </p:cNvSpPr>
          <p:nvPr>
            <p:ph idx="1"/>
          </p:nvPr>
        </p:nvSpPr>
        <p:spPr/>
        <p:txBody>
          <a:bodyPr/>
          <a:lstStyle/>
          <a:p>
            <a:pPr eaLnBrk="1" hangingPunct="1">
              <a:lnSpc>
                <a:spcPct val="80000"/>
              </a:lnSpc>
            </a:pPr>
            <a:r>
              <a:rPr lang="en-US" sz="2400" smtClean="0"/>
              <a:t>Digital technology is an important factor in global and national economies, in addition to affecting the economic status of individuals</a:t>
            </a:r>
          </a:p>
          <a:p>
            <a:pPr eaLnBrk="1" hangingPunct="1">
              <a:lnSpc>
                <a:spcPct val="80000"/>
              </a:lnSpc>
            </a:pPr>
            <a:r>
              <a:rPr lang="en-US" sz="2400" smtClean="0"/>
              <a:t>Globalization can be defined as the worldwide economic interdependence of countries that occurs as cross-border commerce increases and as money flows more freely among countries</a:t>
            </a:r>
          </a:p>
          <a:p>
            <a:pPr eaLnBrk="1" hangingPunct="1">
              <a:lnSpc>
                <a:spcPct val="80000"/>
              </a:lnSpc>
            </a:pPr>
            <a:r>
              <a:rPr lang="en-US" sz="2400" smtClean="0"/>
              <a:t>Some individuals are affected by the digital divide, a term that refers to the gap between people who have access to technology and those who do not</a:t>
            </a:r>
          </a:p>
          <a:p>
            <a:pPr eaLnBrk="1" hangingPunct="1">
              <a:lnSpc>
                <a:spcPct val="80000"/>
              </a:lnSpc>
            </a:pPr>
            <a:r>
              <a:rPr lang="en-US" sz="2400" smtClean="0"/>
              <a:t>Digital technology permeates the very core of modern life</a:t>
            </a:r>
          </a:p>
        </p:txBody>
      </p:sp>
      <p:sp>
        <p:nvSpPr>
          <p:cNvPr id="51203" name="Footer Placeholder 3"/>
          <p:cNvSpPr>
            <a:spLocks noGrp="1"/>
          </p:cNvSpPr>
          <p:nvPr>
            <p:ph type="ftr" sz="quarter" idx="10"/>
          </p:nvPr>
        </p:nvSpPr>
        <p:spPr>
          <a:noFill/>
        </p:spPr>
        <p:txBody>
          <a:bodyPr/>
          <a:lstStyle/>
          <a:p>
            <a:r>
              <a:rPr lang="en-US" smtClean="0"/>
              <a:t>Chapter 1: Computers and Digital Basics</a:t>
            </a:r>
          </a:p>
        </p:txBody>
      </p:sp>
      <p:sp>
        <p:nvSpPr>
          <p:cNvPr id="51204" name="Slide Number Placeholder 4"/>
          <p:cNvSpPr>
            <a:spLocks noGrp="1"/>
          </p:cNvSpPr>
          <p:nvPr>
            <p:ph type="sldNum" sz="quarter" idx="11"/>
          </p:nvPr>
        </p:nvSpPr>
        <p:spPr>
          <a:noFill/>
        </p:spPr>
        <p:txBody>
          <a:bodyPr/>
          <a:lstStyle/>
          <a:p>
            <a:fld id="{F89CBDB9-0C3D-4B6E-98A0-0E7166D8980C}" type="slidenum">
              <a:rPr lang="en-US" smtClean="0">
                <a:cs typeface="Arial" charset="0"/>
              </a:rPr>
              <a:pPr/>
              <a:t>22</a:t>
            </a:fld>
            <a:endParaRPr lang="en-US" smtClean="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title"/>
          </p:nvPr>
        </p:nvSpPr>
        <p:spPr/>
        <p:txBody>
          <a:bodyPr/>
          <a:lstStyle/>
          <a:p>
            <a:pPr eaLnBrk="1" hangingPunct="1"/>
            <a:r>
              <a:rPr lang="en-US" smtClean="0"/>
              <a:t>Section B: Digital Devices</a:t>
            </a:r>
          </a:p>
        </p:txBody>
      </p:sp>
      <p:sp>
        <p:nvSpPr>
          <p:cNvPr id="53250" name="Rectangle 6"/>
          <p:cNvSpPr>
            <a:spLocks noGrp="1" noChangeArrowheads="1"/>
          </p:cNvSpPr>
          <p:nvPr>
            <p:ph idx="1"/>
          </p:nvPr>
        </p:nvSpPr>
        <p:spPr/>
        <p:txBody>
          <a:bodyPr/>
          <a:lstStyle/>
          <a:p>
            <a:pPr eaLnBrk="1" hangingPunct="1"/>
            <a:r>
              <a:rPr lang="en-US" sz="2400" smtClean="0"/>
              <a:t>Computer Basics</a:t>
            </a:r>
          </a:p>
          <a:p>
            <a:pPr eaLnBrk="1" hangingPunct="1"/>
            <a:r>
              <a:rPr lang="en-US" sz="2400" smtClean="0"/>
              <a:t>Computer Types and Uses</a:t>
            </a:r>
          </a:p>
          <a:p>
            <a:pPr eaLnBrk="1" hangingPunct="1"/>
            <a:r>
              <a:rPr lang="en-US" sz="2400" smtClean="0"/>
              <a:t>Microcontrollers</a:t>
            </a:r>
          </a:p>
        </p:txBody>
      </p:sp>
      <p:sp>
        <p:nvSpPr>
          <p:cNvPr id="53251" name="Footer Placeholder 3"/>
          <p:cNvSpPr>
            <a:spLocks noGrp="1"/>
          </p:cNvSpPr>
          <p:nvPr>
            <p:ph type="ftr" sz="quarter" idx="10"/>
          </p:nvPr>
        </p:nvSpPr>
        <p:spPr>
          <a:noFill/>
        </p:spPr>
        <p:txBody>
          <a:bodyPr/>
          <a:lstStyle/>
          <a:p>
            <a:r>
              <a:rPr lang="en-US" smtClean="0"/>
              <a:t>Chapter 1: Computers and Digital Basics</a:t>
            </a:r>
          </a:p>
        </p:txBody>
      </p:sp>
      <p:sp>
        <p:nvSpPr>
          <p:cNvPr id="53252" name="Slide Number Placeholder 4"/>
          <p:cNvSpPr>
            <a:spLocks noGrp="1"/>
          </p:cNvSpPr>
          <p:nvPr>
            <p:ph type="sldNum" sz="quarter" idx="11"/>
          </p:nvPr>
        </p:nvSpPr>
        <p:spPr>
          <a:noFill/>
        </p:spPr>
        <p:txBody>
          <a:bodyPr/>
          <a:lstStyle/>
          <a:p>
            <a:fld id="{7DF1CD94-1C44-4626-B538-B7B5446D98A7}" type="slidenum">
              <a:rPr lang="en-US" smtClean="0">
                <a:cs typeface="Arial" charset="0"/>
              </a:rPr>
              <a:pPr/>
              <a:t>23</a:t>
            </a:fld>
            <a:endParaRPr lang="en-US" smtClean="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Question</a:t>
            </a:r>
          </a:p>
        </p:txBody>
      </p:sp>
      <p:sp>
        <p:nvSpPr>
          <p:cNvPr id="55298" name="Content Placeholder 2"/>
          <p:cNvSpPr>
            <a:spLocks noGrp="1"/>
          </p:cNvSpPr>
          <p:nvPr>
            <p:ph idx="1"/>
          </p:nvPr>
        </p:nvSpPr>
        <p:spPr/>
        <p:txBody>
          <a:bodyPr/>
          <a:lstStyle/>
          <a:p>
            <a:r>
              <a:rPr lang="en-US" sz="2000" dirty="0" smtClean="0">
                <a:solidFill>
                  <a:srgbClr val="A6A6A6"/>
                </a:solidFill>
              </a:rPr>
              <a:t>012200</a:t>
            </a:r>
            <a:r>
              <a:rPr lang="en-US" sz="2000" dirty="0" smtClean="0"/>
              <a:t> Today, consumers can choose from a wide variety of digital devices, including personal computers, workstations, videogame consoles, </a:t>
            </a:r>
            <a:r>
              <a:rPr lang="en-US" sz="2000" dirty="0" err="1" smtClean="0"/>
              <a:t>smartphones</a:t>
            </a:r>
            <a:r>
              <a:rPr lang="en-US" sz="2000" dirty="0" smtClean="0"/>
              <a:t>, and iPods. Knowing the strengths of these devices helps you make the right choice. What is the fundamental difference between videogame consoles, personal computers, and </a:t>
            </a:r>
            <a:r>
              <a:rPr lang="en-US" sz="2000" dirty="0" err="1" smtClean="0"/>
              <a:t>smartphones</a:t>
            </a:r>
            <a:r>
              <a:rPr lang="en-US" sz="2000" dirty="0" smtClean="0"/>
              <a:t>?</a:t>
            </a:r>
          </a:p>
          <a:p>
            <a:pPr lvl="1"/>
            <a:r>
              <a:rPr lang="en-US" sz="2000" dirty="0" smtClean="0"/>
              <a:t>A.  Video game consoles and </a:t>
            </a:r>
            <a:r>
              <a:rPr lang="en-US" sz="2000" dirty="0" err="1" smtClean="0"/>
              <a:t>smartphones</a:t>
            </a:r>
            <a:r>
              <a:rPr lang="en-US" sz="2000" dirty="0" smtClean="0"/>
              <a:t> are not classified as computers because they don’t have stored program capabilities like real computers.</a:t>
            </a:r>
          </a:p>
          <a:p>
            <a:pPr lvl="1"/>
            <a:r>
              <a:rPr lang="en-US" sz="2000" dirty="0" smtClean="0"/>
              <a:t>B.  Videogame consoles and </a:t>
            </a:r>
            <a:r>
              <a:rPr lang="en-US" sz="2000" dirty="0" err="1" smtClean="0"/>
              <a:t>smartphones</a:t>
            </a:r>
            <a:r>
              <a:rPr lang="en-US" sz="2000" dirty="0" smtClean="0"/>
              <a:t> fill specialized niches and are not replacements for personal computers.</a:t>
            </a:r>
          </a:p>
          <a:p>
            <a:pPr lvl="1"/>
            <a:r>
              <a:rPr lang="en-US" sz="2000" dirty="0" smtClean="0"/>
              <a:t>C.  Personal computers and </a:t>
            </a:r>
            <a:r>
              <a:rPr lang="en-US" sz="2000" dirty="0" err="1" smtClean="0"/>
              <a:t>smartphones</a:t>
            </a:r>
            <a:r>
              <a:rPr lang="en-US" sz="2000" dirty="0" smtClean="0"/>
              <a:t> can be used to access the Internet, whereas videogame consoles cannot.</a:t>
            </a:r>
          </a:p>
          <a:p>
            <a:pPr lvl="1"/>
            <a:r>
              <a:rPr lang="en-US" sz="2000" dirty="0" smtClean="0"/>
              <a:t>D.  Personal computers and </a:t>
            </a:r>
            <a:r>
              <a:rPr lang="en-US" sz="2000" dirty="0" err="1" smtClean="0"/>
              <a:t>smartphones</a:t>
            </a:r>
            <a:r>
              <a:rPr lang="en-US" sz="2000" dirty="0" smtClean="0"/>
              <a:t> have better graphics than videogame consoles.</a:t>
            </a:r>
          </a:p>
        </p:txBody>
      </p:sp>
      <p:sp>
        <p:nvSpPr>
          <p:cNvPr id="55299" name="Footer Placeholder 4"/>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DED6E532-C161-41EA-8D75-73B69C362A16}" type="slidenum">
              <a:rPr lang="en-US" smtClean="0"/>
              <a:pPr>
                <a:defRPr/>
              </a:pPr>
              <a:t>24</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654BA995-074A-43E0-AB80-F87181339694}" type="slidenum">
              <a:rPr lang="en-US" sz="1400" b="1">
                <a:solidFill>
                  <a:schemeClr val="bg1"/>
                </a:solidFill>
                <a:latin typeface="Arial Narrow" pitchFamily="34" charset="0"/>
                <a:cs typeface="+mn-cs"/>
              </a:rPr>
              <a:pPr algn="r">
                <a:defRPr/>
              </a:pPr>
              <a:t>24</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mtClean="0"/>
              <a:t>Computer Basics</a:t>
            </a:r>
          </a:p>
        </p:txBody>
      </p:sp>
      <p:sp>
        <p:nvSpPr>
          <p:cNvPr id="57346" name="Rectangle 3"/>
          <p:cNvSpPr>
            <a:spLocks noGrp="1" noChangeArrowheads="1"/>
          </p:cNvSpPr>
          <p:nvPr>
            <p:ph idx="1"/>
          </p:nvPr>
        </p:nvSpPr>
        <p:spPr/>
        <p:txBody>
          <a:bodyPr/>
          <a:lstStyle/>
          <a:p>
            <a:pPr eaLnBrk="1" hangingPunct="1"/>
            <a:r>
              <a:rPr lang="en-US" sz="2400" dirty="0" smtClean="0"/>
              <a:t>A computer is a multipurpose device that accepts input, processes data, stores data, and produces output, all according to a series of stored instructions</a:t>
            </a:r>
          </a:p>
        </p:txBody>
      </p:sp>
      <p:sp>
        <p:nvSpPr>
          <p:cNvPr id="57347" name="Footer Placeholder 3"/>
          <p:cNvSpPr>
            <a:spLocks noGrp="1"/>
          </p:cNvSpPr>
          <p:nvPr>
            <p:ph type="ftr" sz="quarter" idx="10"/>
          </p:nvPr>
        </p:nvSpPr>
        <p:spPr>
          <a:noFill/>
        </p:spPr>
        <p:txBody>
          <a:bodyPr/>
          <a:lstStyle/>
          <a:p>
            <a:r>
              <a:rPr lang="en-US" smtClean="0"/>
              <a:t>Chapter 1: Computers and Digital Basics</a:t>
            </a:r>
          </a:p>
        </p:txBody>
      </p:sp>
      <p:sp>
        <p:nvSpPr>
          <p:cNvPr id="57348" name="Slide Number Placeholder 4"/>
          <p:cNvSpPr>
            <a:spLocks noGrp="1"/>
          </p:cNvSpPr>
          <p:nvPr>
            <p:ph type="sldNum" sz="quarter" idx="11"/>
          </p:nvPr>
        </p:nvSpPr>
        <p:spPr>
          <a:noFill/>
        </p:spPr>
        <p:txBody>
          <a:bodyPr/>
          <a:lstStyle/>
          <a:p>
            <a:fld id="{1E2C8914-B2D3-4AFA-B63A-7476965EBE0B}" type="slidenum">
              <a:rPr lang="en-US" smtClean="0">
                <a:cs typeface="Arial" charset="0"/>
              </a:rPr>
              <a:pPr/>
              <a:t>25</a:t>
            </a:fld>
            <a:endParaRPr lang="en-US" smtClean="0">
              <a:cs typeface="Arial" charset="0"/>
            </a:endParaRPr>
          </a:p>
        </p:txBody>
      </p:sp>
      <p:pic>
        <p:nvPicPr>
          <p:cNvPr id="2" name="Picture 1" descr="Fig01-13.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431" y="2921977"/>
            <a:ext cx="5670732" cy="284756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mtClean="0"/>
              <a:t>Computer Basics</a:t>
            </a:r>
          </a:p>
        </p:txBody>
      </p:sp>
      <p:sp>
        <p:nvSpPr>
          <p:cNvPr id="59394" name="Rectangle 3"/>
          <p:cNvSpPr>
            <a:spLocks noGrp="1" noChangeArrowheads="1"/>
          </p:cNvSpPr>
          <p:nvPr>
            <p:ph idx="1"/>
          </p:nvPr>
        </p:nvSpPr>
        <p:spPr>
          <a:xfrm>
            <a:off x="393700" y="1511300"/>
            <a:ext cx="7137400" cy="4614863"/>
          </a:xfrm>
        </p:spPr>
        <p:txBody>
          <a:bodyPr/>
          <a:lstStyle/>
          <a:p>
            <a:pPr eaLnBrk="1" hangingPunct="1"/>
            <a:r>
              <a:rPr lang="en-US" sz="2400" dirty="0" smtClean="0"/>
              <a:t>Computer input is whatever is typed, submitted, or transmitted to a computer system</a:t>
            </a:r>
          </a:p>
          <a:p>
            <a:pPr eaLnBrk="1" hangingPunct="1"/>
            <a:r>
              <a:rPr lang="en-US" sz="2400" dirty="0" smtClean="0"/>
              <a:t>Output is the result produced by a computer</a:t>
            </a:r>
          </a:p>
          <a:p>
            <a:pPr eaLnBrk="1" hangingPunct="1"/>
            <a:r>
              <a:rPr lang="en-US" sz="2400" dirty="0" smtClean="0"/>
              <a:t>Data refers to the symbols that represent facts, objects, and ideas</a:t>
            </a:r>
          </a:p>
          <a:p>
            <a:pPr eaLnBrk="1" hangingPunct="1"/>
            <a:r>
              <a:rPr lang="en-US" sz="2400" dirty="0" smtClean="0"/>
              <a:t>Computers manipulate data in many ways, and this manipulation is called processing</a:t>
            </a:r>
          </a:p>
          <a:p>
            <a:pPr lvl="1" eaLnBrk="1" hangingPunct="1"/>
            <a:r>
              <a:rPr lang="en-US" sz="2400" dirty="0" smtClean="0"/>
              <a:t>Central Processing Unit (CPU)</a:t>
            </a:r>
          </a:p>
          <a:p>
            <a:pPr lvl="1" eaLnBrk="1" hangingPunct="1"/>
            <a:r>
              <a:rPr lang="en-US" sz="2400" dirty="0" smtClean="0"/>
              <a:t>Microprocessor</a:t>
            </a:r>
          </a:p>
        </p:txBody>
      </p:sp>
      <p:sp>
        <p:nvSpPr>
          <p:cNvPr id="59395" name="Footer Placeholder 3"/>
          <p:cNvSpPr>
            <a:spLocks noGrp="1"/>
          </p:cNvSpPr>
          <p:nvPr>
            <p:ph type="ftr" sz="quarter" idx="10"/>
          </p:nvPr>
        </p:nvSpPr>
        <p:spPr>
          <a:noFill/>
        </p:spPr>
        <p:txBody>
          <a:bodyPr/>
          <a:lstStyle/>
          <a:p>
            <a:r>
              <a:rPr lang="en-US" smtClean="0"/>
              <a:t>Chapter 1: Computers and Digital Basics</a:t>
            </a:r>
          </a:p>
        </p:txBody>
      </p:sp>
      <p:sp>
        <p:nvSpPr>
          <p:cNvPr id="59396" name="Slide Number Placeholder 4"/>
          <p:cNvSpPr>
            <a:spLocks noGrp="1"/>
          </p:cNvSpPr>
          <p:nvPr>
            <p:ph type="sldNum" sz="quarter" idx="11"/>
          </p:nvPr>
        </p:nvSpPr>
        <p:spPr>
          <a:noFill/>
        </p:spPr>
        <p:txBody>
          <a:bodyPr/>
          <a:lstStyle/>
          <a:p>
            <a:fld id="{B4E056A2-DA16-4C60-8587-BAC85CA44A35}" type="slidenum">
              <a:rPr lang="en-US" smtClean="0">
                <a:cs typeface="Arial" charset="0"/>
              </a:rPr>
              <a:pPr/>
              <a:t>26</a:t>
            </a:fld>
            <a:endParaRPr lang="en-US" smtClean="0">
              <a:cs typeface="Arial" charset="0"/>
            </a:endParaRPr>
          </a:p>
        </p:txBody>
      </p:sp>
      <p:pic>
        <p:nvPicPr>
          <p:cNvPr id="2" name="Picture 1" descr="Fig01-14.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5322277"/>
            <a:ext cx="5554878" cy="85975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mtClean="0"/>
              <a:t>Computer Basics</a:t>
            </a:r>
          </a:p>
        </p:txBody>
      </p:sp>
      <p:sp>
        <p:nvSpPr>
          <p:cNvPr id="61442" name="Rectangle 3"/>
          <p:cNvSpPr>
            <a:spLocks noGrp="1" noChangeArrowheads="1"/>
          </p:cNvSpPr>
          <p:nvPr>
            <p:ph idx="1"/>
          </p:nvPr>
        </p:nvSpPr>
        <p:spPr/>
        <p:txBody>
          <a:bodyPr/>
          <a:lstStyle/>
          <a:p>
            <a:pPr eaLnBrk="1" hangingPunct="1"/>
            <a:r>
              <a:rPr lang="en-US" sz="2400" smtClean="0"/>
              <a:t>Memory is an area of a computer that temporarily holds data waiting to be processed, stored, or output</a:t>
            </a:r>
          </a:p>
          <a:p>
            <a:pPr eaLnBrk="1" hangingPunct="1"/>
            <a:r>
              <a:rPr lang="en-US" sz="2400" smtClean="0"/>
              <a:t>Storage is the area where data can be left on a permanent basis when it is not immediately needed for processing</a:t>
            </a:r>
          </a:p>
          <a:p>
            <a:pPr eaLnBrk="1" hangingPunct="1"/>
            <a:r>
              <a:rPr lang="en-US" sz="2400" smtClean="0"/>
              <a:t>A file is a named collection of data that exists on a storage medium</a:t>
            </a:r>
          </a:p>
          <a:p>
            <a:pPr eaLnBrk="1" hangingPunct="1"/>
            <a:r>
              <a:rPr lang="en-US" sz="2400" smtClean="0"/>
              <a:t>The series of instructions that tells a computer how to carry out processing tasks is referred to as a computer program</a:t>
            </a:r>
          </a:p>
          <a:p>
            <a:pPr lvl="1" eaLnBrk="1" hangingPunct="1"/>
            <a:r>
              <a:rPr lang="en-US" sz="2400" smtClean="0"/>
              <a:t>Software</a:t>
            </a:r>
          </a:p>
        </p:txBody>
      </p:sp>
      <p:sp>
        <p:nvSpPr>
          <p:cNvPr id="61443" name="Footer Placeholder 3"/>
          <p:cNvSpPr>
            <a:spLocks noGrp="1"/>
          </p:cNvSpPr>
          <p:nvPr>
            <p:ph type="ftr" sz="quarter" idx="10"/>
          </p:nvPr>
        </p:nvSpPr>
        <p:spPr>
          <a:noFill/>
        </p:spPr>
        <p:txBody>
          <a:bodyPr/>
          <a:lstStyle/>
          <a:p>
            <a:r>
              <a:rPr lang="en-US" smtClean="0"/>
              <a:t>Chapter 1: Computers and Digital Basics</a:t>
            </a:r>
          </a:p>
        </p:txBody>
      </p:sp>
      <p:sp>
        <p:nvSpPr>
          <p:cNvPr id="61444" name="Slide Number Placeholder 4"/>
          <p:cNvSpPr>
            <a:spLocks noGrp="1"/>
          </p:cNvSpPr>
          <p:nvPr>
            <p:ph type="sldNum" sz="quarter" idx="11"/>
          </p:nvPr>
        </p:nvSpPr>
        <p:spPr>
          <a:noFill/>
        </p:spPr>
        <p:txBody>
          <a:bodyPr/>
          <a:lstStyle/>
          <a:p>
            <a:fld id="{2A4696BD-81DE-4506-BF51-3D63CA3CAB0B}" type="slidenum">
              <a:rPr lang="en-US" smtClean="0">
                <a:cs typeface="Arial" charset="0"/>
              </a:rPr>
              <a:pPr/>
              <a:t>27</a:t>
            </a:fld>
            <a:endParaRPr lang="en-US" smtClean="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t>Computer Basics</a:t>
            </a:r>
          </a:p>
        </p:txBody>
      </p:sp>
      <p:sp>
        <p:nvSpPr>
          <p:cNvPr id="63490" name="Rectangle 3"/>
          <p:cNvSpPr>
            <a:spLocks noGrp="1" noChangeArrowheads="1"/>
          </p:cNvSpPr>
          <p:nvPr>
            <p:ph idx="1"/>
          </p:nvPr>
        </p:nvSpPr>
        <p:spPr/>
        <p:txBody>
          <a:bodyPr/>
          <a:lstStyle/>
          <a:p>
            <a:pPr eaLnBrk="1" hangingPunct="1"/>
            <a:r>
              <a:rPr lang="en-US" sz="2400" dirty="0" smtClean="0"/>
              <a:t>A stored program means that a series of instructions for a computing task can be loaded into a computer’s memory</a:t>
            </a:r>
          </a:p>
          <a:p>
            <a:pPr lvl="1" eaLnBrk="1" hangingPunct="1"/>
            <a:r>
              <a:rPr lang="en-US" sz="2400" dirty="0" smtClean="0"/>
              <a:t>Allows you to switch tasks</a:t>
            </a:r>
          </a:p>
          <a:p>
            <a:pPr lvl="1" eaLnBrk="1" hangingPunct="1"/>
            <a:r>
              <a:rPr lang="en-US" sz="2400" dirty="0" smtClean="0"/>
              <a:t>Distinguishes a computer from other simpler and less versatile digital devices</a:t>
            </a:r>
          </a:p>
        </p:txBody>
      </p:sp>
      <p:sp>
        <p:nvSpPr>
          <p:cNvPr id="63491" name="Footer Placeholder 3"/>
          <p:cNvSpPr>
            <a:spLocks noGrp="1"/>
          </p:cNvSpPr>
          <p:nvPr>
            <p:ph type="ftr" sz="quarter" idx="10"/>
          </p:nvPr>
        </p:nvSpPr>
        <p:spPr>
          <a:noFill/>
        </p:spPr>
        <p:txBody>
          <a:bodyPr/>
          <a:lstStyle/>
          <a:p>
            <a:r>
              <a:rPr lang="en-US" smtClean="0"/>
              <a:t>Chapter 1: Computers and Digital Basics</a:t>
            </a:r>
          </a:p>
        </p:txBody>
      </p:sp>
      <p:sp>
        <p:nvSpPr>
          <p:cNvPr id="63492" name="Slide Number Placeholder 4"/>
          <p:cNvSpPr>
            <a:spLocks noGrp="1"/>
          </p:cNvSpPr>
          <p:nvPr>
            <p:ph type="sldNum" sz="quarter" idx="11"/>
          </p:nvPr>
        </p:nvSpPr>
        <p:spPr>
          <a:noFill/>
        </p:spPr>
        <p:txBody>
          <a:bodyPr/>
          <a:lstStyle/>
          <a:p>
            <a:fld id="{8749A2CF-28A5-46A2-A007-1C1CB2D45233}" type="slidenum">
              <a:rPr lang="en-US" smtClean="0">
                <a:cs typeface="Arial" charset="0"/>
              </a:rPr>
              <a:pPr/>
              <a:t>28</a:t>
            </a:fld>
            <a:endParaRPr lang="en-US" smtClean="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mtClean="0"/>
              <a:t>Computer Basics</a:t>
            </a:r>
          </a:p>
        </p:txBody>
      </p:sp>
      <p:sp>
        <p:nvSpPr>
          <p:cNvPr id="65538" name="Rectangle 3"/>
          <p:cNvSpPr>
            <a:spLocks noGrp="1" noChangeArrowheads="1"/>
          </p:cNvSpPr>
          <p:nvPr>
            <p:ph idx="1"/>
          </p:nvPr>
        </p:nvSpPr>
        <p:spPr/>
        <p:txBody>
          <a:bodyPr/>
          <a:lstStyle/>
          <a:p>
            <a:pPr eaLnBrk="1" hangingPunct="1"/>
            <a:r>
              <a:rPr lang="en-US" sz="2400" smtClean="0"/>
              <a:t>Application software is a set of computer programs that helps a person carry out a task</a:t>
            </a:r>
          </a:p>
          <a:p>
            <a:pPr eaLnBrk="1" hangingPunct="1"/>
            <a:r>
              <a:rPr lang="en-US" sz="2400" smtClean="0"/>
              <a:t>Software applications are sometimes referred to as apps, especially in the context of handheld devices </a:t>
            </a:r>
          </a:p>
          <a:p>
            <a:pPr eaLnBrk="1" hangingPunct="1"/>
            <a:r>
              <a:rPr lang="en-US" sz="2400" smtClean="0"/>
              <a:t>The primary purpose of system software is to help the computer system monitor itself in order to function efficiently</a:t>
            </a:r>
          </a:p>
          <a:p>
            <a:pPr lvl="1" eaLnBrk="1" hangingPunct="1"/>
            <a:r>
              <a:rPr lang="en-US" sz="2400" smtClean="0"/>
              <a:t>Operating system (OS)</a:t>
            </a:r>
          </a:p>
        </p:txBody>
      </p:sp>
      <p:sp>
        <p:nvSpPr>
          <p:cNvPr id="65539" name="Footer Placeholder 3"/>
          <p:cNvSpPr>
            <a:spLocks noGrp="1"/>
          </p:cNvSpPr>
          <p:nvPr>
            <p:ph type="ftr" sz="quarter" idx="10"/>
          </p:nvPr>
        </p:nvSpPr>
        <p:spPr>
          <a:noFill/>
        </p:spPr>
        <p:txBody>
          <a:bodyPr/>
          <a:lstStyle/>
          <a:p>
            <a:r>
              <a:rPr lang="en-US" smtClean="0"/>
              <a:t>Chapter 1: Computers and Digital Basics</a:t>
            </a:r>
          </a:p>
        </p:txBody>
      </p:sp>
      <p:sp>
        <p:nvSpPr>
          <p:cNvPr id="65540" name="Slide Number Placeholder 4"/>
          <p:cNvSpPr>
            <a:spLocks noGrp="1"/>
          </p:cNvSpPr>
          <p:nvPr>
            <p:ph type="sldNum" sz="quarter" idx="11"/>
          </p:nvPr>
        </p:nvSpPr>
        <p:spPr>
          <a:noFill/>
        </p:spPr>
        <p:txBody>
          <a:bodyPr/>
          <a:lstStyle/>
          <a:p>
            <a:fld id="{5989EF8C-6542-4B16-9313-E3C3A0E7993F}" type="slidenum">
              <a:rPr lang="en-US" smtClean="0">
                <a:cs typeface="Arial" charset="0"/>
              </a:rPr>
              <a:pPr/>
              <a:t>29</a:t>
            </a:fld>
            <a:endParaRPr lang="en-US" smtClean="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3" name="Content Placeholder 2"/>
          <p:cNvSpPr>
            <a:spLocks noGrp="1"/>
          </p:cNvSpPr>
          <p:nvPr>
            <p:ph idx="1"/>
          </p:nvPr>
        </p:nvSpPr>
        <p:spPr/>
        <p:txBody>
          <a:bodyPr/>
          <a:lstStyle/>
          <a:p>
            <a:pPr>
              <a:defRPr/>
            </a:pPr>
            <a:r>
              <a:rPr lang="en-US" sz="2800" dirty="0" smtClean="0">
                <a:solidFill>
                  <a:schemeClr val="bg1">
                    <a:lumMod val="65000"/>
                  </a:schemeClr>
                </a:solidFill>
              </a:rPr>
              <a:t>010100</a:t>
            </a:r>
            <a:r>
              <a:rPr lang="en-US" sz="2800" dirty="0" smtClean="0"/>
              <a:t> Cloud computing characterized the first phase of the digital revolution.</a:t>
            </a:r>
          </a:p>
          <a:p>
            <a:pPr>
              <a:defRPr/>
            </a:pPr>
            <a:r>
              <a:rPr lang="en-US" sz="2800" dirty="0" smtClean="0">
                <a:solidFill>
                  <a:schemeClr val="bg1">
                    <a:lumMod val="65000"/>
                  </a:schemeClr>
                </a:solidFill>
              </a:rPr>
              <a:t>010200</a:t>
            </a:r>
            <a:r>
              <a:rPr lang="en-US" sz="2800" dirty="0" smtClean="0"/>
              <a:t> A computer’s operating system is a type of application software.</a:t>
            </a:r>
          </a:p>
          <a:p>
            <a:pPr>
              <a:defRPr/>
            </a:pPr>
            <a:r>
              <a:rPr lang="en-US" sz="2800" dirty="0" smtClean="0">
                <a:solidFill>
                  <a:schemeClr val="bg1">
                    <a:lumMod val="65000"/>
                  </a:schemeClr>
                </a:solidFill>
              </a:rPr>
              <a:t>010300</a:t>
            </a:r>
            <a:r>
              <a:rPr lang="en-US" sz="2800" dirty="0" smtClean="0"/>
              <a:t> Microcontrollers are special purpose microprocessors that can be embedded in devices such as refrigerators, cars, and washing machines.</a:t>
            </a:r>
          </a:p>
          <a:p>
            <a:pPr>
              <a:defRPr/>
            </a:pPr>
            <a:r>
              <a:rPr lang="en-US" sz="2800" dirty="0" smtClean="0">
                <a:solidFill>
                  <a:schemeClr val="bg1">
                    <a:lumMod val="65000"/>
                  </a:schemeClr>
                </a:solidFill>
              </a:rPr>
              <a:t>010400</a:t>
            </a:r>
            <a:r>
              <a:rPr lang="en-US" sz="2800" dirty="0" smtClean="0"/>
              <a:t> A bit is a binary digit, such as a 1 or 0.</a:t>
            </a:r>
          </a:p>
          <a:p>
            <a:pPr>
              <a:defRPr/>
            </a:pPr>
            <a:endParaRPr lang="en-US" sz="2800" dirty="0"/>
          </a:p>
        </p:txBody>
      </p:sp>
      <p:sp>
        <p:nvSpPr>
          <p:cNvPr id="22531" name="Footer Placeholder 3"/>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57F34C53-198B-4A71-B890-7F8B1EC1EB0B}" type="slidenum">
              <a:rPr lang="en-US" smtClean="0"/>
              <a:pPr>
                <a:defRPr/>
              </a:pPr>
              <a:t>3</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0FF86E24-D9E7-4678-AF40-49B2A5EAEF8C}" type="slidenum">
              <a:rPr lang="en-US" sz="1400" b="1">
                <a:solidFill>
                  <a:schemeClr val="bg1"/>
                </a:solidFill>
                <a:latin typeface="Arial Narrow" pitchFamily="34" charset="0"/>
                <a:cs typeface="+mn-cs"/>
              </a:rPr>
              <a:pPr algn="r">
                <a:defRPr/>
              </a:pPr>
              <a:t>3</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z="3600" dirty="0" smtClean="0"/>
              <a:t>Computer Types and Uses</a:t>
            </a:r>
          </a:p>
        </p:txBody>
      </p:sp>
      <p:sp>
        <p:nvSpPr>
          <p:cNvPr id="67586" name="Rectangle 3"/>
          <p:cNvSpPr>
            <a:spLocks noGrp="1" noChangeArrowheads="1"/>
          </p:cNvSpPr>
          <p:nvPr>
            <p:ph idx="1"/>
          </p:nvPr>
        </p:nvSpPr>
        <p:spPr/>
        <p:txBody>
          <a:bodyPr/>
          <a:lstStyle/>
          <a:p>
            <a:pPr eaLnBrk="1" hangingPunct="1"/>
            <a:r>
              <a:rPr lang="en-US" sz="2400" dirty="0" smtClean="0"/>
              <a:t>A personal computer is a microprocessor-based computing device designed to meet the computing needs of an individual</a:t>
            </a:r>
          </a:p>
        </p:txBody>
      </p:sp>
      <p:sp>
        <p:nvSpPr>
          <p:cNvPr id="67587" name="Footer Placeholder 3"/>
          <p:cNvSpPr>
            <a:spLocks noGrp="1"/>
          </p:cNvSpPr>
          <p:nvPr>
            <p:ph type="ftr" sz="quarter" idx="10"/>
          </p:nvPr>
        </p:nvSpPr>
        <p:spPr>
          <a:noFill/>
        </p:spPr>
        <p:txBody>
          <a:bodyPr/>
          <a:lstStyle/>
          <a:p>
            <a:r>
              <a:rPr lang="en-US" smtClean="0"/>
              <a:t>Chapter 1: Computers and Digital Basics</a:t>
            </a:r>
          </a:p>
        </p:txBody>
      </p:sp>
      <p:sp>
        <p:nvSpPr>
          <p:cNvPr id="67588" name="Slide Number Placeholder 4"/>
          <p:cNvSpPr>
            <a:spLocks noGrp="1"/>
          </p:cNvSpPr>
          <p:nvPr>
            <p:ph type="sldNum" sz="quarter" idx="11"/>
          </p:nvPr>
        </p:nvSpPr>
        <p:spPr>
          <a:noFill/>
        </p:spPr>
        <p:txBody>
          <a:bodyPr/>
          <a:lstStyle/>
          <a:p>
            <a:fld id="{C5BD2FE6-7E4F-4496-AE95-1291F29A067F}" type="slidenum">
              <a:rPr lang="en-US" smtClean="0">
                <a:cs typeface="Arial" charset="0"/>
              </a:rPr>
              <a:pPr/>
              <a:t>30</a:t>
            </a:fld>
            <a:endParaRPr lang="en-US" smtClean="0">
              <a:cs typeface="Arial" charset="0"/>
            </a:endParaRPr>
          </a:p>
        </p:txBody>
      </p:sp>
      <p:pic>
        <p:nvPicPr>
          <p:cNvPr id="2" name="Picture 1" descr="Fig01-15.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569" y="3013808"/>
            <a:ext cx="5469512" cy="264634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Computer Types and Uses</a:t>
            </a:r>
          </a:p>
        </p:txBody>
      </p:sp>
      <p:sp>
        <p:nvSpPr>
          <p:cNvPr id="3" name="Content Placeholder 2"/>
          <p:cNvSpPr>
            <a:spLocks noGrp="1"/>
          </p:cNvSpPr>
          <p:nvPr>
            <p:ph idx="1"/>
          </p:nvPr>
        </p:nvSpPr>
        <p:spPr/>
        <p:txBody>
          <a:bodyPr/>
          <a:lstStyle/>
          <a:p>
            <a:r>
              <a:rPr lang="en-US" sz="2400" dirty="0" smtClean="0"/>
              <a:t>Handheld digital devices include familiar gadgets such as iPhones, </a:t>
            </a:r>
            <a:r>
              <a:rPr lang="en-US" sz="2400" dirty="0" err="1" smtClean="0"/>
              <a:t>iPads</a:t>
            </a:r>
            <a:r>
              <a:rPr lang="en-US" sz="2400" dirty="0" smtClean="0"/>
              <a:t>, iPods, Garmin GPSs, Droids, and Kindles</a:t>
            </a:r>
          </a:p>
          <a:p>
            <a:r>
              <a:rPr lang="en-US" sz="2400" dirty="0" smtClean="0"/>
              <a:t>These devices incorporate many computer characteristics</a:t>
            </a:r>
          </a:p>
          <a:p>
            <a:r>
              <a:rPr lang="en-US" sz="2400" dirty="0"/>
              <a:t>Handheld devices can be divided into two broad categories: those that allow users to install software applications (apps) and those that do not </a:t>
            </a:r>
          </a:p>
        </p:txBody>
      </p:sp>
      <p:sp>
        <p:nvSpPr>
          <p:cNvPr id="4" name="Footer Placeholder 3"/>
          <p:cNvSpPr>
            <a:spLocks noGrp="1"/>
          </p:cNvSpPr>
          <p:nvPr>
            <p:ph type="ftr" sz="quarter" idx="10"/>
          </p:nvPr>
        </p:nvSpPr>
        <p:spPr/>
        <p:txBody>
          <a:bodyPr/>
          <a:lstStyle/>
          <a:p>
            <a:pPr>
              <a:defRPr/>
            </a:pPr>
            <a:r>
              <a:rPr lang="en-US" smtClean="0"/>
              <a:t>Chapter 1: Computers and Digital Basics</a:t>
            </a:r>
            <a:endParaRPr lang="en-US"/>
          </a:p>
        </p:txBody>
      </p:sp>
      <p:sp>
        <p:nvSpPr>
          <p:cNvPr id="5" name="Slide Number Placeholder 4"/>
          <p:cNvSpPr>
            <a:spLocks noGrp="1"/>
          </p:cNvSpPr>
          <p:nvPr>
            <p:ph type="sldNum" sz="quarter" idx="11"/>
          </p:nvPr>
        </p:nvSpPr>
        <p:spPr/>
        <p:txBody>
          <a:bodyPr/>
          <a:lstStyle/>
          <a:p>
            <a:pPr>
              <a:defRPr/>
            </a:pPr>
            <a:fld id="{8FA41C56-4BA7-4750-AFF2-C13A9DE18C4E}" type="slidenum">
              <a:rPr lang="en-US" smtClean="0"/>
              <a:pPr>
                <a:defRPr/>
              </a:pPr>
              <a:t>31</a:t>
            </a:fld>
            <a:endParaRPr lang="en-US"/>
          </a:p>
        </p:txBody>
      </p:sp>
      <p:pic>
        <p:nvPicPr>
          <p:cNvPr id="6" name="Picture 5" descr="Fig01-16.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230" y="3973806"/>
            <a:ext cx="2051277" cy="2308402"/>
          </a:xfrm>
          <a:prstGeom prst="rect">
            <a:avLst/>
          </a:prstGeom>
        </p:spPr>
      </p:pic>
    </p:spTree>
    <p:extLst>
      <p:ext uri="{BB962C8B-B14F-4D97-AF65-F5344CB8AC3E}">
        <p14:creationId xmlns:p14="http://schemas.microsoft.com/office/powerpoint/2010/main" val="33045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sz="3600" smtClean="0"/>
              <a:t>Computer Types and Uses</a:t>
            </a:r>
          </a:p>
        </p:txBody>
      </p:sp>
      <p:sp>
        <p:nvSpPr>
          <p:cNvPr id="71682" name="Rectangle 3"/>
          <p:cNvSpPr>
            <a:spLocks noGrp="1" noChangeArrowheads="1"/>
          </p:cNvSpPr>
          <p:nvPr>
            <p:ph idx="1"/>
          </p:nvPr>
        </p:nvSpPr>
        <p:spPr>
          <a:xfrm>
            <a:off x="393699" y="1511300"/>
            <a:ext cx="8375728" cy="4614863"/>
          </a:xfrm>
        </p:spPr>
        <p:txBody>
          <a:bodyPr/>
          <a:lstStyle/>
          <a:p>
            <a:pPr eaLnBrk="1" hangingPunct="1"/>
            <a:r>
              <a:rPr lang="en-US" sz="2400" dirty="0" smtClean="0"/>
              <a:t>A videogame console, such as Nintendo’s Wii, Sony’s PlayStation, or Microsoft’s Xbox, is not generally referred to as personal computer because of their history as </a:t>
            </a:r>
            <a:br>
              <a:rPr lang="en-US" sz="2400" dirty="0" smtClean="0"/>
            </a:br>
            <a:r>
              <a:rPr lang="en-US" sz="2400" dirty="0" smtClean="0"/>
              <a:t>dedicated game devices</a:t>
            </a:r>
          </a:p>
        </p:txBody>
      </p:sp>
      <p:sp>
        <p:nvSpPr>
          <p:cNvPr id="71683" name="Footer Placeholder 3"/>
          <p:cNvSpPr>
            <a:spLocks noGrp="1"/>
          </p:cNvSpPr>
          <p:nvPr>
            <p:ph type="ftr" sz="quarter" idx="10"/>
          </p:nvPr>
        </p:nvSpPr>
        <p:spPr>
          <a:noFill/>
        </p:spPr>
        <p:txBody>
          <a:bodyPr/>
          <a:lstStyle/>
          <a:p>
            <a:r>
              <a:rPr lang="en-US" smtClean="0"/>
              <a:t>Chapter 1: Computers and Digital Basics</a:t>
            </a:r>
          </a:p>
        </p:txBody>
      </p:sp>
      <p:sp>
        <p:nvSpPr>
          <p:cNvPr id="71684" name="Slide Number Placeholder 4"/>
          <p:cNvSpPr>
            <a:spLocks noGrp="1"/>
          </p:cNvSpPr>
          <p:nvPr>
            <p:ph type="sldNum" sz="quarter" idx="11"/>
          </p:nvPr>
        </p:nvSpPr>
        <p:spPr>
          <a:noFill/>
        </p:spPr>
        <p:txBody>
          <a:bodyPr/>
          <a:lstStyle/>
          <a:p>
            <a:fld id="{110352FB-B3BF-46DD-90FB-A2BB28DD09CA}" type="slidenum">
              <a:rPr lang="en-US" smtClean="0">
                <a:cs typeface="Arial" charset="0"/>
              </a:rPr>
              <a:pPr/>
              <a:t>32</a:t>
            </a:fld>
            <a:endParaRPr lang="en-US" smtClean="0">
              <a:cs typeface="Arial" charset="0"/>
            </a:endParaRPr>
          </a:p>
        </p:txBody>
      </p:sp>
      <p:pic>
        <p:nvPicPr>
          <p:cNvPr id="2" name="Picture 1" descr="Fig01-17.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3480777"/>
            <a:ext cx="2152439" cy="225609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z="3600" smtClean="0"/>
              <a:t>Computer Types and Uses</a:t>
            </a:r>
          </a:p>
        </p:txBody>
      </p:sp>
      <p:sp>
        <p:nvSpPr>
          <p:cNvPr id="69634" name="Rectangle 3"/>
          <p:cNvSpPr>
            <a:spLocks noGrp="1" noChangeArrowheads="1"/>
          </p:cNvSpPr>
          <p:nvPr>
            <p:ph idx="1"/>
          </p:nvPr>
        </p:nvSpPr>
        <p:spPr/>
        <p:txBody>
          <a:bodyPr/>
          <a:lstStyle/>
          <a:p>
            <a:pPr eaLnBrk="1" hangingPunct="1"/>
            <a:r>
              <a:rPr lang="en-US" sz="2400" dirty="0" smtClean="0"/>
              <a:t>The term workstation has two meanings:</a:t>
            </a:r>
          </a:p>
          <a:p>
            <a:pPr lvl="1" eaLnBrk="1" hangingPunct="1"/>
            <a:r>
              <a:rPr lang="en-US" sz="2400" dirty="0" smtClean="0"/>
              <a:t>An ordinary personal computer that is connected to a network</a:t>
            </a:r>
          </a:p>
          <a:p>
            <a:pPr lvl="1" eaLnBrk="1" hangingPunct="1"/>
            <a:r>
              <a:rPr lang="en-US" sz="2400" dirty="0" smtClean="0"/>
              <a:t>A powerful desktop computer used for high-performance tasks</a:t>
            </a:r>
          </a:p>
        </p:txBody>
      </p:sp>
      <p:sp>
        <p:nvSpPr>
          <p:cNvPr id="69635" name="Footer Placeholder 3"/>
          <p:cNvSpPr>
            <a:spLocks noGrp="1"/>
          </p:cNvSpPr>
          <p:nvPr>
            <p:ph type="ftr" sz="quarter" idx="10"/>
          </p:nvPr>
        </p:nvSpPr>
        <p:spPr>
          <a:noFill/>
        </p:spPr>
        <p:txBody>
          <a:bodyPr/>
          <a:lstStyle/>
          <a:p>
            <a:r>
              <a:rPr lang="en-US" smtClean="0"/>
              <a:t>Chapter 1: Computers and Digital Basics</a:t>
            </a:r>
          </a:p>
        </p:txBody>
      </p:sp>
      <p:sp>
        <p:nvSpPr>
          <p:cNvPr id="69636" name="Slide Number Placeholder 4"/>
          <p:cNvSpPr>
            <a:spLocks noGrp="1"/>
          </p:cNvSpPr>
          <p:nvPr>
            <p:ph type="sldNum" sz="quarter" idx="11"/>
          </p:nvPr>
        </p:nvSpPr>
        <p:spPr>
          <a:noFill/>
        </p:spPr>
        <p:txBody>
          <a:bodyPr/>
          <a:lstStyle/>
          <a:p>
            <a:fld id="{6F476C97-8325-40CD-AF7C-DFC176DFD42C}" type="slidenum">
              <a:rPr lang="en-US" smtClean="0">
                <a:cs typeface="Arial" charset="0"/>
              </a:rPr>
              <a:pPr/>
              <a:t>33</a:t>
            </a:fld>
            <a:endParaRPr lang="en-US" smtClean="0">
              <a:cs typeface="Arial" charset="0"/>
            </a:endParaRPr>
          </a:p>
        </p:txBody>
      </p:sp>
      <p:pic>
        <p:nvPicPr>
          <p:cNvPr id="2" name="Picture 1" descr="Fig01-18.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570" y="3655646"/>
            <a:ext cx="2432927" cy="217682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z="3600" smtClean="0"/>
              <a:t>Computer Types and Uses</a:t>
            </a:r>
          </a:p>
        </p:txBody>
      </p:sp>
      <p:sp>
        <p:nvSpPr>
          <p:cNvPr id="73730" name="Rectangle 3"/>
          <p:cNvSpPr>
            <a:spLocks noGrp="1" noChangeArrowheads="1"/>
          </p:cNvSpPr>
          <p:nvPr>
            <p:ph idx="1"/>
          </p:nvPr>
        </p:nvSpPr>
        <p:spPr/>
        <p:txBody>
          <a:bodyPr/>
          <a:lstStyle/>
          <a:p>
            <a:pPr eaLnBrk="1" hangingPunct="1">
              <a:lnSpc>
                <a:spcPct val="90000"/>
              </a:lnSpc>
            </a:pPr>
            <a:r>
              <a:rPr lang="en-US" sz="2400" smtClean="0"/>
              <a:t>The purpose of a server is to </a:t>
            </a:r>
            <a:r>
              <a:rPr lang="en-US" sz="2400" i="1" smtClean="0"/>
              <a:t>serve </a:t>
            </a:r>
            <a:r>
              <a:rPr lang="en-US" sz="2400" smtClean="0"/>
              <a:t>computers on a network (such as the Internet or a home network) by supplying them with data</a:t>
            </a:r>
          </a:p>
          <a:p>
            <a:pPr eaLnBrk="1" hangingPunct="1">
              <a:lnSpc>
                <a:spcPct val="90000"/>
              </a:lnSpc>
            </a:pPr>
            <a:r>
              <a:rPr lang="en-US" sz="2400" smtClean="0"/>
              <a:t>A mainframe computer (or simply a mainframe) is a large and expensive computer capable of simultaneously processing data for hundreds or thousands of users</a:t>
            </a:r>
          </a:p>
          <a:p>
            <a:pPr eaLnBrk="1" hangingPunct="1">
              <a:lnSpc>
                <a:spcPct val="90000"/>
              </a:lnSpc>
            </a:pPr>
            <a:r>
              <a:rPr lang="en-US" sz="2400" smtClean="0"/>
              <a:t>A computer falls into the supercomputer category if it is, at the time of construction, one of the fastest computers in the world</a:t>
            </a:r>
          </a:p>
          <a:p>
            <a:pPr lvl="1" eaLnBrk="1" hangingPunct="1">
              <a:lnSpc>
                <a:spcPct val="90000"/>
              </a:lnSpc>
            </a:pPr>
            <a:r>
              <a:rPr lang="en-US" sz="2400" smtClean="0"/>
              <a:t>A compute-intensive problem is one that requires massive amounts of data to be processed using complex mathematical calculations</a:t>
            </a:r>
          </a:p>
        </p:txBody>
      </p:sp>
      <p:sp>
        <p:nvSpPr>
          <p:cNvPr id="73731" name="Footer Placeholder 3"/>
          <p:cNvSpPr>
            <a:spLocks noGrp="1"/>
          </p:cNvSpPr>
          <p:nvPr>
            <p:ph type="ftr" sz="quarter" idx="10"/>
          </p:nvPr>
        </p:nvSpPr>
        <p:spPr>
          <a:noFill/>
        </p:spPr>
        <p:txBody>
          <a:bodyPr/>
          <a:lstStyle/>
          <a:p>
            <a:r>
              <a:rPr lang="en-US" smtClean="0"/>
              <a:t>Chapter 1: Computers and Digital Basics</a:t>
            </a:r>
          </a:p>
        </p:txBody>
      </p:sp>
      <p:sp>
        <p:nvSpPr>
          <p:cNvPr id="73732" name="Slide Number Placeholder 4"/>
          <p:cNvSpPr>
            <a:spLocks noGrp="1"/>
          </p:cNvSpPr>
          <p:nvPr>
            <p:ph type="sldNum" sz="quarter" idx="11"/>
          </p:nvPr>
        </p:nvSpPr>
        <p:spPr>
          <a:noFill/>
        </p:spPr>
        <p:txBody>
          <a:bodyPr/>
          <a:lstStyle/>
          <a:p>
            <a:fld id="{FBC2869B-2C7B-4A00-9DE6-C24A63C0CA12}" type="slidenum">
              <a:rPr lang="en-US" smtClean="0">
                <a:cs typeface="Arial" charset="0"/>
              </a:rPr>
              <a:pPr/>
              <a:t>34</a:t>
            </a:fld>
            <a:endParaRPr lang="en-US" smtClean="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z="3600" smtClean="0"/>
              <a:t>Computer Types and Uses</a:t>
            </a:r>
          </a:p>
        </p:txBody>
      </p:sp>
      <p:pic>
        <p:nvPicPr>
          <p:cNvPr id="2" name="Content Placeholder 1" descr="Fig01-20.bmp"/>
          <p:cNvPicPr>
            <a:picLocks noGrp="1" noChangeAspect="1"/>
          </p:cNvPicPr>
          <p:nvPr>
            <p:ph sz="half" idx="1"/>
          </p:nvPr>
        </p:nvPicPr>
        <p:blipFill>
          <a:blip r:embed="rId3">
            <a:extLst>
              <a:ext uri="{28A0092B-C50C-407E-A947-70E740481C1C}">
                <a14:useLocalDpi xmlns:a14="http://schemas.microsoft.com/office/drawing/2010/main" val="0"/>
              </a:ext>
            </a:extLst>
          </a:blip>
          <a:srcRect t="-13847" b="-13847"/>
          <a:stretch>
            <a:fillRect/>
          </a:stretch>
        </p:blipFill>
        <p:spPr/>
      </p:pic>
      <p:pic>
        <p:nvPicPr>
          <p:cNvPr id="4" name="Content Placeholder 3" descr="Fig01-21.bmp"/>
          <p:cNvPicPr>
            <a:picLocks noGrp="1" noChangeAspect="1"/>
          </p:cNvPicPr>
          <p:nvPr>
            <p:ph sz="half" idx="2"/>
          </p:nvPr>
        </p:nvPicPr>
        <p:blipFill>
          <a:blip r:embed="rId4">
            <a:extLst>
              <a:ext uri="{28A0092B-C50C-407E-A947-70E740481C1C}">
                <a14:useLocalDpi xmlns:a14="http://schemas.microsoft.com/office/drawing/2010/main" val="0"/>
              </a:ext>
            </a:extLst>
          </a:blip>
          <a:srcRect t="-78230" b="-78230"/>
          <a:stretch>
            <a:fillRect/>
          </a:stretch>
        </p:blipFill>
        <p:spPr/>
      </p:pic>
      <p:sp>
        <p:nvSpPr>
          <p:cNvPr id="75779" name="Footer Placeholder 2"/>
          <p:cNvSpPr>
            <a:spLocks noGrp="1"/>
          </p:cNvSpPr>
          <p:nvPr>
            <p:ph type="ftr" sz="quarter" idx="10"/>
          </p:nvPr>
        </p:nvSpPr>
        <p:spPr>
          <a:noFill/>
        </p:spPr>
        <p:txBody>
          <a:bodyPr/>
          <a:lstStyle/>
          <a:p>
            <a:r>
              <a:rPr lang="en-US" smtClean="0"/>
              <a:t>Chapter 1: Computers and Digital Basics</a:t>
            </a:r>
          </a:p>
        </p:txBody>
      </p:sp>
      <p:sp>
        <p:nvSpPr>
          <p:cNvPr id="75780" name="Slide Number Placeholder 3"/>
          <p:cNvSpPr>
            <a:spLocks noGrp="1"/>
          </p:cNvSpPr>
          <p:nvPr>
            <p:ph type="sldNum" sz="quarter" idx="11"/>
          </p:nvPr>
        </p:nvSpPr>
        <p:spPr>
          <a:noFill/>
        </p:spPr>
        <p:txBody>
          <a:bodyPr/>
          <a:lstStyle/>
          <a:p>
            <a:fld id="{ADCB1C2E-D8D7-44EC-B94C-998BE4C3DCD3}" type="slidenum">
              <a:rPr lang="en-US" smtClean="0">
                <a:cs typeface="Arial" charset="0"/>
              </a:rPr>
              <a:pPr/>
              <a:t>35</a:t>
            </a:fld>
            <a:endParaRPr lang="en-US" smtClean="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Microcontrollers</a:t>
            </a:r>
          </a:p>
        </p:txBody>
      </p:sp>
      <p:sp>
        <p:nvSpPr>
          <p:cNvPr id="79874" name="Rectangle 3"/>
          <p:cNvSpPr>
            <a:spLocks noGrp="1" noChangeArrowheads="1"/>
          </p:cNvSpPr>
          <p:nvPr>
            <p:ph idx="1"/>
          </p:nvPr>
        </p:nvSpPr>
        <p:spPr/>
        <p:txBody>
          <a:bodyPr/>
          <a:lstStyle/>
          <a:p>
            <a:pPr eaLnBrk="1" hangingPunct="1"/>
            <a:r>
              <a:rPr lang="en-US" sz="2400" dirty="0" smtClean="0"/>
              <a:t>A microcontroller is a special-purpose microprocessor that is built into the machine it controls</a:t>
            </a:r>
          </a:p>
          <a:p>
            <a:pPr eaLnBrk="1" hangingPunct="1"/>
            <a:r>
              <a:rPr lang="en-US" sz="2400" dirty="0" smtClean="0"/>
              <a:t>Microcontrollers can be embedded in all sorts of everyday devices</a:t>
            </a:r>
          </a:p>
        </p:txBody>
      </p:sp>
      <p:sp>
        <p:nvSpPr>
          <p:cNvPr id="79875" name="Footer Placeholder 3"/>
          <p:cNvSpPr>
            <a:spLocks noGrp="1"/>
          </p:cNvSpPr>
          <p:nvPr>
            <p:ph type="ftr" sz="quarter" idx="10"/>
          </p:nvPr>
        </p:nvSpPr>
        <p:spPr>
          <a:noFill/>
        </p:spPr>
        <p:txBody>
          <a:bodyPr/>
          <a:lstStyle/>
          <a:p>
            <a:r>
              <a:rPr lang="en-US" smtClean="0"/>
              <a:t>Chapter 1: Computers and Digital Basics</a:t>
            </a:r>
          </a:p>
        </p:txBody>
      </p:sp>
      <p:sp>
        <p:nvSpPr>
          <p:cNvPr id="79876" name="Slide Number Placeholder 4"/>
          <p:cNvSpPr>
            <a:spLocks noGrp="1"/>
          </p:cNvSpPr>
          <p:nvPr>
            <p:ph type="sldNum" sz="quarter" idx="11"/>
          </p:nvPr>
        </p:nvSpPr>
        <p:spPr>
          <a:noFill/>
        </p:spPr>
        <p:txBody>
          <a:bodyPr/>
          <a:lstStyle/>
          <a:p>
            <a:fld id="{CFAC9A5D-12F7-4B65-A7EC-EEE910A1A1EE}" type="slidenum">
              <a:rPr lang="en-US" smtClean="0">
                <a:cs typeface="Arial" charset="0"/>
              </a:rPr>
              <a:pPr/>
              <a:t>36</a:t>
            </a:fld>
            <a:endParaRPr lang="en-US" smtClean="0">
              <a:cs typeface="Arial" charset="0"/>
            </a:endParaRPr>
          </a:p>
        </p:txBody>
      </p:sp>
      <p:pic>
        <p:nvPicPr>
          <p:cNvPr id="2" name="Picture 1" descr="Fig01-22.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0" y="3490547"/>
            <a:ext cx="4463415" cy="200609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sz="3600" smtClean="0"/>
              <a:t>Section C: Digital Data Representation</a:t>
            </a:r>
          </a:p>
        </p:txBody>
      </p:sp>
      <p:sp>
        <p:nvSpPr>
          <p:cNvPr id="81922" name="Rectangle 3"/>
          <p:cNvSpPr>
            <a:spLocks noGrp="1" noChangeArrowheads="1"/>
          </p:cNvSpPr>
          <p:nvPr>
            <p:ph idx="1"/>
          </p:nvPr>
        </p:nvSpPr>
        <p:spPr/>
        <p:txBody>
          <a:bodyPr/>
          <a:lstStyle/>
          <a:p>
            <a:pPr eaLnBrk="1" hangingPunct="1"/>
            <a:r>
              <a:rPr lang="en-US" sz="2400" smtClean="0"/>
              <a:t>Data Representation Basics</a:t>
            </a:r>
          </a:p>
          <a:p>
            <a:pPr eaLnBrk="1" hangingPunct="1"/>
            <a:r>
              <a:rPr lang="en-US" sz="2400" smtClean="0"/>
              <a:t>Representing Numbers, Text, Images, and Sound</a:t>
            </a:r>
          </a:p>
          <a:p>
            <a:pPr eaLnBrk="1" hangingPunct="1"/>
            <a:r>
              <a:rPr lang="en-US" sz="2400" smtClean="0"/>
              <a:t>Quantifying Bits and Bytes</a:t>
            </a:r>
          </a:p>
          <a:p>
            <a:pPr eaLnBrk="1" hangingPunct="1"/>
            <a:r>
              <a:rPr lang="en-US" sz="2400" smtClean="0"/>
              <a:t>Circuits and Chips</a:t>
            </a:r>
          </a:p>
        </p:txBody>
      </p:sp>
      <p:sp>
        <p:nvSpPr>
          <p:cNvPr id="81923" name="Footer Placeholder 3"/>
          <p:cNvSpPr>
            <a:spLocks noGrp="1"/>
          </p:cNvSpPr>
          <p:nvPr>
            <p:ph type="ftr" sz="quarter" idx="10"/>
          </p:nvPr>
        </p:nvSpPr>
        <p:spPr>
          <a:noFill/>
        </p:spPr>
        <p:txBody>
          <a:bodyPr/>
          <a:lstStyle/>
          <a:p>
            <a:r>
              <a:rPr lang="en-US" smtClean="0"/>
              <a:t>Chapter 1: Computers and Digital Basics</a:t>
            </a:r>
          </a:p>
        </p:txBody>
      </p:sp>
      <p:sp>
        <p:nvSpPr>
          <p:cNvPr id="81924" name="Slide Number Placeholder 4"/>
          <p:cNvSpPr>
            <a:spLocks noGrp="1"/>
          </p:cNvSpPr>
          <p:nvPr>
            <p:ph type="sldNum" sz="quarter" idx="11"/>
          </p:nvPr>
        </p:nvSpPr>
        <p:spPr>
          <a:noFill/>
        </p:spPr>
        <p:txBody>
          <a:bodyPr/>
          <a:lstStyle/>
          <a:p>
            <a:fld id="{B70E2269-FFE7-45D0-93A6-FEC64354488E}" type="slidenum">
              <a:rPr lang="en-US" smtClean="0">
                <a:cs typeface="Arial" charset="0"/>
              </a:rPr>
              <a:pPr/>
              <a:t>37</a:t>
            </a:fld>
            <a:endParaRPr lang="en-US" smtClean="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t>Question</a:t>
            </a:r>
          </a:p>
        </p:txBody>
      </p:sp>
      <p:sp>
        <p:nvSpPr>
          <p:cNvPr id="83970" name="Content Placeholder 2"/>
          <p:cNvSpPr>
            <a:spLocks noGrp="1"/>
          </p:cNvSpPr>
          <p:nvPr>
            <p:ph idx="1"/>
          </p:nvPr>
        </p:nvSpPr>
        <p:spPr/>
        <p:txBody>
          <a:bodyPr/>
          <a:lstStyle/>
          <a:p>
            <a:r>
              <a:rPr lang="en-US" sz="2800" smtClean="0">
                <a:solidFill>
                  <a:srgbClr val="A6A6A6"/>
                </a:solidFill>
              </a:rPr>
              <a:t>012300</a:t>
            </a:r>
            <a:r>
              <a:rPr lang="en-US" sz="2800" smtClean="0"/>
              <a:t> When you shop for digital devices, their capabilities are often touted in terms of speed and capacity. Suppose you’re shopping for a USB Flash drive. A friend recommends one that’s 64 GB. What does that mean?</a:t>
            </a:r>
          </a:p>
          <a:p>
            <a:pPr lvl="1"/>
            <a:r>
              <a:rPr lang="en-US" sz="2400" smtClean="0"/>
              <a:t>A.  It operates at 64 gigabits per second.</a:t>
            </a:r>
          </a:p>
          <a:p>
            <a:pPr lvl="1"/>
            <a:r>
              <a:rPr lang="en-US" sz="2400" smtClean="0"/>
              <a:t>B.  It holds 64 billion bytes of data.</a:t>
            </a:r>
          </a:p>
          <a:p>
            <a:pPr lvl="1"/>
            <a:r>
              <a:rPr lang="en-US" sz="2400" smtClean="0"/>
              <a:t>C.  It holds 64 million 0s and 1s to represent data.</a:t>
            </a:r>
          </a:p>
          <a:p>
            <a:pPr lvl="1"/>
            <a:r>
              <a:rPr lang="en-US" sz="2400" smtClean="0"/>
              <a:t>D.  It uses 64-bit ASCII code to hold data.</a:t>
            </a:r>
          </a:p>
        </p:txBody>
      </p:sp>
      <p:sp>
        <p:nvSpPr>
          <p:cNvPr id="83971" name="Footer Placeholder 4"/>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8D8CFD5D-FC6E-4E71-948B-288A6F7E970E}" type="slidenum">
              <a:rPr lang="en-US" smtClean="0"/>
              <a:pPr>
                <a:defRPr/>
              </a:pPr>
              <a:t>38</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9FA1C36E-A217-4509-AE7D-5B9DF6916353}" type="slidenum">
              <a:rPr lang="en-US" sz="1400" b="1">
                <a:solidFill>
                  <a:schemeClr val="bg1"/>
                </a:solidFill>
                <a:latin typeface="Arial Narrow" pitchFamily="34" charset="0"/>
                <a:cs typeface="+mn-cs"/>
              </a:rPr>
              <a:pPr algn="r">
                <a:defRPr/>
              </a:pPr>
              <a:t>38</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mtClean="0"/>
              <a:t>Data Representation Basics</a:t>
            </a:r>
          </a:p>
        </p:txBody>
      </p:sp>
      <p:sp>
        <p:nvSpPr>
          <p:cNvPr id="86018" name="Rectangle 3"/>
          <p:cNvSpPr>
            <a:spLocks noGrp="1" noChangeArrowheads="1"/>
          </p:cNvSpPr>
          <p:nvPr>
            <p:ph idx="1"/>
          </p:nvPr>
        </p:nvSpPr>
        <p:spPr/>
        <p:txBody>
          <a:bodyPr/>
          <a:lstStyle/>
          <a:p>
            <a:pPr eaLnBrk="1" hangingPunct="1"/>
            <a:r>
              <a:rPr lang="en-US" sz="2400" dirty="0" smtClean="0"/>
              <a:t>Data representation refers to the form in which data is stored, processed, and transmitted</a:t>
            </a:r>
          </a:p>
          <a:p>
            <a:r>
              <a:rPr lang="en-US" sz="2400" dirty="0" smtClean="0"/>
              <a:t>Digital data is text, numbers, graphics, sound, and video that has been converted into discrete digits such as 0s and 1s</a:t>
            </a:r>
          </a:p>
          <a:p>
            <a:r>
              <a:rPr lang="en-US" sz="2400" dirty="0" smtClean="0"/>
              <a:t>Analog data is represented using an infinite scale of values</a:t>
            </a:r>
          </a:p>
        </p:txBody>
      </p:sp>
      <p:sp>
        <p:nvSpPr>
          <p:cNvPr id="86019" name="Footer Placeholder 3"/>
          <p:cNvSpPr>
            <a:spLocks noGrp="1"/>
          </p:cNvSpPr>
          <p:nvPr>
            <p:ph type="ftr" sz="quarter" idx="10"/>
          </p:nvPr>
        </p:nvSpPr>
        <p:spPr>
          <a:noFill/>
        </p:spPr>
        <p:txBody>
          <a:bodyPr/>
          <a:lstStyle/>
          <a:p>
            <a:r>
              <a:rPr lang="en-US" smtClean="0"/>
              <a:t>Chapter 1: Computers and Digital Basics</a:t>
            </a:r>
          </a:p>
        </p:txBody>
      </p:sp>
      <p:sp>
        <p:nvSpPr>
          <p:cNvPr id="86020" name="Slide Number Placeholder 4"/>
          <p:cNvSpPr>
            <a:spLocks noGrp="1"/>
          </p:cNvSpPr>
          <p:nvPr>
            <p:ph type="sldNum" sz="quarter" idx="11"/>
          </p:nvPr>
        </p:nvSpPr>
        <p:spPr>
          <a:noFill/>
        </p:spPr>
        <p:txBody>
          <a:bodyPr/>
          <a:lstStyle/>
          <a:p>
            <a:fld id="{63C6F8B5-861F-4CF8-801C-353DD9B4ABAF}" type="slidenum">
              <a:rPr lang="en-US" smtClean="0">
                <a:cs typeface="Arial" charset="0"/>
              </a:rPr>
              <a:pPr/>
              <a:t>39</a:t>
            </a:fld>
            <a:endParaRPr lang="en-US" smtClean="0">
              <a:cs typeface="Arial" charset="0"/>
            </a:endParaRPr>
          </a:p>
        </p:txBody>
      </p:sp>
      <p:pic>
        <p:nvPicPr>
          <p:cNvPr id="2" name="Picture 1" descr="Fig01-24.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0" y="3771900"/>
            <a:ext cx="1640244" cy="23414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24578" name="Content Placeholder 2"/>
          <p:cNvSpPr>
            <a:spLocks noGrp="1"/>
          </p:cNvSpPr>
          <p:nvPr>
            <p:ph idx="1"/>
          </p:nvPr>
        </p:nvSpPr>
        <p:spPr/>
        <p:txBody>
          <a:bodyPr/>
          <a:lstStyle/>
          <a:p>
            <a:r>
              <a:rPr lang="en-US" sz="2800" dirty="0" smtClean="0">
                <a:solidFill>
                  <a:srgbClr val="A6A6A6"/>
                </a:solidFill>
              </a:rPr>
              <a:t>010500</a:t>
            </a:r>
            <a:r>
              <a:rPr lang="en-US" sz="2800" dirty="0" smtClean="0"/>
              <a:t> ASCII and Unicode are used to represent character data. </a:t>
            </a:r>
          </a:p>
          <a:p>
            <a:r>
              <a:rPr lang="en-US" sz="2800" dirty="0" smtClean="0">
                <a:solidFill>
                  <a:srgbClr val="A6A6A6"/>
                </a:solidFill>
              </a:rPr>
              <a:t>010600</a:t>
            </a:r>
            <a:r>
              <a:rPr lang="en-US" sz="2800" dirty="0" smtClean="0"/>
              <a:t> A megabyte is 1024 bits. </a:t>
            </a:r>
          </a:p>
          <a:p>
            <a:r>
              <a:rPr lang="en-US" sz="2800" dirty="0" smtClean="0">
                <a:solidFill>
                  <a:srgbClr val="A6A6A6"/>
                </a:solidFill>
              </a:rPr>
              <a:t>010700</a:t>
            </a:r>
            <a:r>
              <a:rPr lang="en-US" sz="2800" dirty="0" smtClean="0"/>
              <a:t> Microprocessors are a type of integrated circuit. </a:t>
            </a:r>
          </a:p>
          <a:p>
            <a:r>
              <a:rPr lang="en-US" sz="2800" dirty="0" smtClean="0">
                <a:solidFill>
                  <a:srgbClr val="A6A6A6"/>
                </a:solidFill>
              </a:rPr>
              <a:t>010800</a:t>
            </a:r>
            <a:r>
              <a:rPr lang="en-US" sz="2800" dirty="0" smtClean="0"/>
              <a:t> C, COBOL, and Java are examples of programming languages. </a:t>
            </a:r>
          </a:p>
        </p:txBody>
      </p:sp>
      <p:sp>
        <p:nvSpPr>
          <p:cNvPr id="24579" name="Footer Placeholder 3"/>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CAF7B37B-B5C5-4AC2-A430-877F0BF48DAF}" type="slidenum">
              <a:rPr lang="en-US" smtClean="0"/>
              <a:pPr>
                <a:defRPr/>
              </a:pPr>
              <a:t>4</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A5D7386F-9FD0-49A5-BAFC-C80BF29EC0E0}" type="slidenum">
              <a:rPr lang="en-US" sz="1400" b="1">
                <a:solidFill>
                  <a:schemeClr val="bg1"/>
                </a:solidFill>
                <a:latin typeface="Arial Narrow" pitchFamily="34" charset="0"/>
                <a:cs typeface="+mn-cs"/>
              </a:rPr>
              <a:pPr algn="r">
                <a:defRPr/>
              </a:pPr>
              <a:t>4</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sz="4000" dirty="0" smtClean="0"/>
              <a:t>Representing Numbers, Text, </a:t>
            </a:r>
            <a:br>
              <a:rPr lang="en-US" sz="4000" dirty="0" smtClean="0"/>
            </a:br>
            <a:r>
              <a:rPr lang="en-US" sz="4000" dirty="0" smtClean="0"/>
              <a:t>Images, and Sound</a:t>
            </a:r>
          </a:p>
        </p:txBody>
      </p:sp>
      <p:sp>
        <p:nvSpPr>
          <p:cNvPr id="88066" name="Rectangle 3"/>
          <p:cNvSpPr>
            <a:spLocks noGrp="1" noChangeArrowheads="1"/>
          </p:cNvSpPr>
          <p:nvPr>
            <p:ph idx="1"/>
          </p:nvPr>
        </p:nvSpPr>
        <p:spPr>
          <a:xfrm>
            <a:off x="393700" y="1511300"/>
            <a:ext cx="5965825" cy="4614863"/>
          </a:xfrm>
        </p:spPr>
        <p:txBody>
          <a:bodyPr/>
          <a:lstStyle/>
          <a:p>
            <a:pPr eaLnBrk="1" hangingPunct="1"/>
            <a:r>
              <a:rPr lang="en-US" dirty="0" smtClean="0"/>
              <a:t>Numeric data</a:t>
            </a:r>
          </a:p>
          <a:p>
            <a:pPr lvl="1" eaLnBrk="1" hangingPunct="1"/>
            <a:r>
              <a:rPr lang="en-US" sz="2400" dirty="0" smtClean="0"/>
              <a:t>Binary number system</a:t>
            </a:r>
          </a:p>
          <a:p>
            <a:pPr eaLnBrk="1" hangingPunct="1"/>
            <a:r>
              <a:rPr lang="en-US" dirty="0" smtClean="0"/>
              <a:t>Character data</a:t>
            </a:r>
          </a:p>
          <a:p>
            <a:pPr lvl="1" eaLnBrk="1" hangingPunct="1"/>
            <a:r>
              <a:rPr lang="en-US" sz="2400" dirty="0" smtClean="0"/>
              <a:t>ASCII, EBCDIC, Extended ASCII, and Unicode</a:t>
            </a:r>
          </a:p>
        </p:txBody>
      </p:sp>
      <p:sp>
        <p:nvSpPr>
          <p:cNvPr id="88067" name="Footer Placeholder 3"/>
          <p:cNvSpPr>
            <a:spLocks noGrp="1"/>
          </p:cNvSpPr>
          <p:nvPr>
            <p:ph type="ftr" sz="quarter" idx="10"/>
          </p:nvPr>
        </p:nvSpPr>
        <p:spPr>
          <a:noFill/>
        </p:spPr>
        <p:txBody>
          <a:bodyPr/>
          <a:lstStyle/>
          <a:p>
            <a:r>
              <a:rPr lang="en-US" smtClean="0"/>
              <a:t>Chapter 1: Computers and Digital Basics</a:t>
            </a:r>
          </a:p>
        </p:txBody>
      </p:sp>
      <p:sp>
        <p:nvSpPr>
          <p:cNvPr id="88068" name="Slide Number Placeholder 4"/>
          <p:cNvSpPr>
            <a:spLocks noGrp="1"/>
          </p:cNvSpPr>
          <p:nvPr>
            <p:ph type="sldNum" sz="quarter" idx="11"/>
          </p:nvPr>
        </p:nvSpPr>
        <p:spPr>
          <a:noFill/>
        </p:spPr>
        <p:txBody>
          <a:bodyPr/>
          <a:lstStyle/>
          <a:p>
            <a:fld id="{437CA189-3B5D-4E85-B1B9-05DC6BD64347}" type="slidenum">
              <a:rPr lang="en-US" smtClean="0">
                <a:cs typeface="Arial" charset="0"/>
              </a:rPr>
              <a:pPr/>
              <a:t>40</a:t>
            </a:fld>
            <a:endParaRPr lang="en-US" smtClean="0">
              <a:cs typeface="Arial" charset="0"/>
            </a:endParaRPr>
          </a:p>
        </p:txBody>
      </p:sp>
      <p:pic>
        <p:nvPicPr>
          <p:cNvPr id="2" name="Picture 1" descr="Fig01-25.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354" y="3712307"/>
            <a:ext cx="4980215" cy="243907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dirty="0"/>
              <a:t>Representing Numbers, Text, </a:t>
            </a:r>
            <a:br>
              <a:rPr lang="en-US" dirty="0"/>
            </a:br>
            <a:r>
              <a:rPr lang="en-US" dirty="0"/>
              <a:t>Images, and Sound</a:t>
            </a:r>
            <a:endParaRPr lang="en-US" dirty="0" smtClean="0"/>
          </a:p>
        </p:txBody>
      </p:sp>
      <p:sp>
        <p:nvSpPr>
          <p:cNvPr id="90115" name="Footer Placeholder 3"/>
          <p:cNvSpPr>
            <a:spLocks noGrp="1"/>
          </p:cNvSpPr>
          <p:nvPr>
            <p:ph type="ftr" sz="quarter" idx="10"/>
          </p:nvPr>
        </p:nvSpPr>
        <p:spPr>
          <a:noFill/>
        </p:spPr>
        <p:txBody>
          <a:bodyPr/>
          <a:lstStyle/>
          <a:p>
            <a:r>
              <a:rPr lang="en-US" smtClean="0"/>
              <a:t>Chapter 1: Computers and Digital Basics</a:t>
            </a:r>
          </a:p>
        </p:txBody>
      </p:sp>
      <p:sp>
        <p:nvSpPr>
          <p:cNvPr id="90116" name="Slide Number Placeholder 4"/>
          <p:cNvSpPr>
            <a:spLocks noGrp="1"/>
          </p:cNvSpPr>
          <p:nvPr>
            <p:ph type="sldNum" sz="quarter" idx="11"/>
          </p:nvPr>
        </p:nvSpPr>
        <p:spPr>
          <a:noFill/>
        </p:spPr>
        <p:txBody>
          <a:bodyPr/>
          <a:lstStyle/>
          <a:p>
            <a:fld id="{11252C63-F7E0-4212-9356-A65BD7DA2363}" type="slidenum">
              <a:rPr lang="en-US" smtClean="0">
                <a:cs typeface="Arial" charset="0"/>
              </a:rPr>
              <a:pPr/>
              <a:t>41</a:t>
            </a:fld>
            <a:endParaRPr lang="en-US" smtClean="0">
              <a:cs typeface="Arial" charset="0"/>
            </a:endParaRPr>
          </a:p>
        </p:txBody>
      </p:sp>
      <p:pic>
        <p:nvPicPr>
          <p:cNvPr id="3" name="Content Placeholder 2" descr="Fig01-26.bmp"/>
          <p:cNvPicPr>
            <a:picLocks noGrp="1" noChangeAspect="1"/>
          </p:cNvPicPr>
          <p:nvPr>
            <p:ph idx="1"/>
          </p:nvPr>
        </p:nvPicPr>
        <p:blipFill>
          <a:blip r:embed="rId3">
            <a:extLst>
              <a:ext uri="{28A0092B-C50C-407E-A947-70E740481C1C}">
                <a14:useLocalDpi xmlns:a14="http://schemas.microsoft.com/office/drawing/2010/main" val="0"/>
              </a:ext>
            </a:extLst>
          </a:blip>
          <a:srcRect l="-53023" r="-53023"/>
          <a:stretch>
            <a:fillRect/>
          </a:stretch>
        </p:blip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smtClean="0"/>
              <a:t>Quantifying Bits and Bytes</a:t>
            </a:r>
          </a:p>
        </p:txBody>
      </p:sp>
      <p:sp>
        <p:nvSpPr>
          <p:cNvPr id="92163" name="Footer Placeholder 3"/>
          <p:cNvSpPr>
            <a:spLocks noGrp="1"/>
          </p:cNvSpPr>
          <p:nvPr>
            <p:ph type="ftr" sz="quarter" idx="10"/>
          </p:nvPr>
        </p:nvSpPr>
        <p:spPr>
          <a:noFill/>
        </p:spPr>
        <p:txBody>
          <a:bodyPr/>
          <a:lstStyle/>
          <a:p>
            <a:r>
              <a:rPr lang="en-US" smtClean="0"/>
              <a:t>Chapter 1: Computers and Digital Basics</a:t>
            </a:r>
          </a:p>
        </p:txBody>
      </p:sp>
      <p:sp>
        <p:nvSpPr>
          <p:cNvPr id="151554" name="Slide Number Placeholder 4"/>
          <p:cNvSpPr>
            <a:spLocks noGrp="1"/>
          </p:cNvSpPr>
          <p:nvPr>
            <p:ph type="sldNum" sz="quarter" idx="11"/>
          </p:nvPr>
        </p:nvSpPr>
        <p:spPr/>
        <p:txBody>
          <a:bodyPr/>
          <a:lstStyle/>
          <a:p>
            <a:pPr>
              <a:defRPr/>
            </a:pPr>
            <a:fld id="{7A9A7250-CD34-401B-92DD-12FE347F396F}" type="slidenum">
              <a:rPr lang="en-US" smtClean="0"/>
              <a:pPr>
                <a:defRPr/>
              </a:pPr>
              <a:t>42</a:t>
            </a:fld>
            <a:endParaRPr lang="en-US" smtClean="0"/>
          </a:p>
        </p:txBody>
      </p:sp>
      <p:pic>
        <p:nvPicPr>
          <p:cNvPr id="3" name="Content Placeholder 2" descr="Fig01-29.bmp"/>
          <p:cNvPicPr>
            <a:picLocks noGrp="1" noChangeAspect="1"/>
          </p:cNvPicPr>
          <p:nvPr>
            <p:ph idx="1"/>
          </p:nvPr>
        </p:nvPicPr>
        <p:blipFill>
          <a:blip r:embed="rId3">
            <a:extLst>
              <a:ext uri="{28A0092B-C50C-407E-A947-70E740481C1C}">
                <a14:useLocalDpi xmlns:a14="http://schemas.microsoft.com/office/drawing/2010/main" val="0"/>
              </a:ext>
            </a:extLst>
          </a:blip>
          <a:srcRect t="-28743" b="-28743"/>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smtClean="0"/>
              <a:t>Circuits and Chips</a:t>
            </a:r>
          </a:p>
        </p:txBody>
      </p:sp>
      <p:sp>
        <p:nvSpPr>
          <p:cNvPr id="94210" name="Rectangle 3"/>
          <p:cNvSpPr>
            <a:spLocks noGrp="1" noChangeArrowheads="1"/>
          </p:cNvSpPr>
          <p:nvPr>
            <p:ph idx="1"/>
          </p:nvPr>
        </p:nvSpPr>
        <p:spPr/>
        <p:txBody>
          <a:bodyPr/>
          <a:lstStyle/>
          <a:p>
            <a:pPr eaLnBrk="1" hangingPunct="1"/>
            <a:r>
              <a:rPr lang="en-US" sz="2400" dirty="0" smtClean="0"/>
              <a:t>An integrated circuit (IC) is a super-thin slice of semiconducting material packed with microscopic circuit elements</a:t>
            </a:r>
          </a:p>
        </p:txBody>
      </p:sp>
      <p:sp>
        <p:nvSpPr>
          <p:cNvPr id="94211" name="Footer Placeholder 3"/>
          <p:cNvSpPr>
            <a:spLocks noGrp="1"/>
          </p:cNvSpPr>
          <p:nvPr>
            <p:ph type="ftr" sz="quarter" idx="10"/>
          </p:nvPr>
        </p:nvSpPr>
        <p:spPr>
          <a:noFill/>
        </p:spPr>
        <p:txBody>
          <a:bodyPr/>
          <a:lstStyle/>
          <a:p>
            <a:r>
              <a:rPr lang="en-US" smtClean="0"/>
              <a:t>Chapter 1: Computers and Digital Basics</a:t>
            </a:r>
          </a:p>
        </p:txBody>
      </p:sp>
      <p:sp>
        <p:nvSpPr>
          <p:cNvPr id="94212" name="Slide Number Placeholder 4"/>
          <p:cNvSpPr>
            <a:spLocks noGrp="1"/>
          </p:cNvSpPr>
          <p:nvPr>
            <p:ph type="sldNum" sz="quarter" idx="11"/>
          </p:nvPr>
        </p:nvSpPr>
        <p:spPr>
          <a:noFill/>
        </p:spPr>
        <p:txBody>
          <a:bodyPr/>
          <a:lstStyle/>
          <a:p>
            <a:fld id="{B1AA7495-22F1-4787-B0B0-95CB2F690133}" type="slidenum">
              <a:rPr lang="en-US" smtClean="0">
                <a:cs typeface="Arial" charset="0"/>
              </a:rPr>
              <a:pPr/>
              <a:t>43</a:t>
            </a:fld>
            <a:endParaRPr lang="en-US" smtClean="0">
              <a:cs typeface="Arial" charset="0"/>
            </a:endParaRPr>
          </a:p>
        </p:txBody>
      </p:sp>
      <p:pic>
        <p:nvPicPr>
          <p:cNvPr id="2" name="Picture 1" descr="Fig01-30.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777" y="2271347"/>
            <a:ext cx="2439378" cy="2347834"/>
          </a:xfrm>
          <a:prstGeom prst="rect">
            <a:avLst/>
          </a:prstGeom>
        </p:spPr>
      </p:pic>
      <p:pic>
        <p:nvPicPr>
          <p:cNvPr id="3" name="Picture 2" descr="Fig01-31.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146" y="4680438"/>
            <a:ext cx="5609756" cy="159146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smtClean="0"/>
              <a:t>Circuits and Chips</a:t>
            </a:r>
          </a:p>
        </p:txBody>
      </p:sp>
      <p:sp>
        <p:nvSpPr>
          <p:cNvPr id="96258" name="Rectangle 3"/>
          <p:cNvSpPr>
            <a:spLocks noGrp="1" noChangeArrowheads="1"/>
          </p:cNvSpPr>
          <p:nvPr>
            <p:ph type="body" sz="half" idx="1"/>
          </p:nvPr>
        </p:nvSpPr>
        <p:spPr>
          <a:xfrm>
            <a:off x="393700" y="1511300"/>
            <a:ext cx="8180388" cy="4614863"/>
          </a:xfrm>
        </p:spPr>
        <p:txBody>
          <a:bodyPr/>
          <a:lstStyle/>
          <a:p>
            <a:pPr eaLnBrk="1" hangingPunct="1"/>
            <a:r>
              <a:rPr lang="en-US" sz="2400" dirty="0" smtClean="0"/>
              <a:t>The electronic components of most digital devices are mounted on a circuit board called a system board, motherboard, or main board</a:t>
            </a:r>
          </a:p>
        </p:txBody>
      </p:sp>
      <p:sp>
        <p:nvSpPr>
          <p:cNvPr id="96259" name="Footer Placeholder 4"/>
          <p:cNvSpPr>
            <a:spLocks noGrp="1"/>
          </p:cNvSpPr>
          <p:nvPr>
            <p:ph type="ftr" sz="quarter" idx="10"/>
          </p:nvPr>
        </p:nvSpPr>
        <p:spPr>
          <a:noFill/>
        </p:spPr>
        <p:txBody>
          <a:bodyPr/>
          <a:lstStyle/>
          <a:p>
            <a:r>
              <a:rPr lang="en-US" smtClean="0"/>
              <a:t>Chapter 1: Computers and Digital Basics</a:t>
            </a:r>
          </a:p>
        </p:txBody>
      </p:sp>
      <p:sp>
        <p:nvSpPr>
          <p:cNvPr id="96260" name="Slide Number Placeholder 5"/>
          <p:cNvSpPr>
            <a:spLocks noGrp="1"/>
          </p:cNvSpPr>
          <p:nvPr>
            <p:ph type="sldNum" sz="quarter" idx="11"/>
          </p:nvPr>
        </p:nvSpPr>
        <p:spPr>
          <a:noFill/>
        </p:spPr>
        <p:txBody>
          <a:bodyPr/>
          <a:lstStyle/>
          <a:p>
            <a:fld id="{8583BCB2-5DEE-4A53-9CCE-ABEB9B9A8085}" type="slidenum">
              <a:rPr lang="en-US" smtClean="0">
                <a:cs typeface="Arial" charset="0"/>
              </a:rPr>
              <a:pPr/>
              <a:t>44</a:t>
            </a:fld>
            <a:endParaRPr lang="en-US" smtClean="0">
              <a:cs typeface="Arial" charset="0"/>
            </a:endParaRPr>
          </a:p>
        </p:txBody>
      </p:sp>
      <p:pic>
        <p:nvPicPr>
          <p:cNvPr id="2" name="Picture 1" descr="Fig01-32.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921" y="2834336"/>
            <a:ext cx="3308795" cy="333458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smtClean="0"/>
              <a:t>Section D: Digital Processing</a:t>
            </a:r>
          </a:p>
        </p:txBody>
      </p:sp>
      <p:sp>
        <p:nvSpPr>
          <p:cNvPr id="98306" name="Rectangle 3"/>
          <p:cNvSpPr>
            <a:spLocks noGrp="1" noChangeArrowheads="1"/>
          </p:cNvSpPr>
          <p:nvPr>
            <p:ph idx="1"/>
          </p:nvPr>
        </p:nvSpPr>
        <p:spPr/>
        <p:txBody>
          <a:bodyPr/>
          <a:lstStyle/>
          <a:p>
            <a:pPr eaLnBrk="1" hangingPunct="1"/>
            <a:r>
              <a:rPr lang="en-US" sz="2400" smtClean="0"/>
              <a:t>Programs and Instruction Sets</a:t>
            </a:r>
          </a:p>
          <a:p>
            <a:pPr eaLnBrk="1" hangingPunct="1"/>
            <a:r>
              <a:rPr lang="en-US" sz="2400" smtClean="0"/>
              <a:t>Processor Logic</a:t>
            </a:r>
          </a:p>
        </p:txBody>
      </p:sp>
      <p:sp>
        <p:nvSpPr>
          <p:cNvPr id="98307" name="Footer Placeholder 3"/>
          <p:cNvSpPr>
            <a:spLocks noGrp="1"/>
          </p:cNvSpPr>
          <p:nvPr>
            <p:ph type="ftr" sz="quarter" idx="10"/>
          </p:nvPr>
        </p:nvSpPr>
        <p:spPr>
          <a:noFill/>
        </p:spPr>
        <p:txBody>
          <a:bodyPr/>
          <a:lstStyle/>
          <a:p>
            <a:r>
              <a:rPr lang="en-US" smtClean="0"/>
              <a:t>Chapter 1: Computers and Digital Basics</a:t>
            </a:r>
          </a:p>
        </p:txBody>
      </p:sp>
      <p:sp>
        <p:nvSpPr>
          <p:cNvPr id="98308" name="Slide Number Placeholder 4"/>
          <p:cNvSpPr>
            <a:spLocks noGrp="1"/>
          </p:cNvSpPr>
          <p:nvPr>
            <p:ph type="sldNum" sz="quarter" idx="11"/>
          </p:nvPr>
        </p:nvSpPr>
        <p:spPr>
          <a:noFill/>
        </p:spPr>
        <p:txBody>
          <a:bodyPr/>
          <a:lstStyle/>
          <a:p>
            <a:fld id="{EC924F67-589C-417D-A70B-DF5AD85C6443}" type="slidenum">
              <a:rPr lang="en-US" smtClean="0">
                <a:cs typeface="Arial" charset="0"/>
              </a:rPr>
              <a:pPr/>
              <a:t>45</a:t>
            </a:fld>
            <a:endParaRPr lang="en-US"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t>Question</a:t>
            </a:r>
          </a:p>
        </p:txBody>
      </p:sp>
      <p:sp>
        <p:nvSpPr>
          <p:cNvPr id="3" name="Content Placeholder 2"/>
          <p:cNvSpPr>
            <a:spLocks noGrp="1"/>
          </p:cNvSpPr>
          <p:nvPr>
            <p:ph idx="1"/>
          </p:nvPr>
        </p:nvSpPr>
        <p:spPr/>
        <p:txBody>
          <a:bodyPr/>
          <a:lstStyle/>
          <a:p>
            <a:pPr>
              <a:defRPr/>
            </a:pPr>
            <a:r>
              <a:rPr lang="en-US" sz="2400" dirty="0" smtClean="0">
                <a:solidFill>
                  <a:schemeClr val="bg1">
                    <a:lumMod val="65000"/>
                  </a:schemeClr>
                </a:solidFill>
              </a:rPr>
              <a:t>012400</a:t>
            </a:r>
            <a:r>
              <a:rPr lang="en-US" sz="2400" dirty="0" smtClean="0"/>
              <a:t> Programmers write computer programs for word processing, displaying photos, playing music, and showing movies. What programmers write, however, is not what a computer actually processes. Why is this the case?</a:t>
            </a:r>
          </a:p>
          <a:p>
            <a:pPr lvl="1">
              <a:defRPr/>
            </a:pPr>
            <a:r>
              <a:rPr lang="en-US" sz="2000" dirty="0" smtClean="0"/>
              <a:t>A.  Because programmers usually write programs using high-level programming languages that have to be converted into machine language that computers can work with.</a:t>
            </a:r>
          </a:p>
          <a:p>
            <a:pPr lvl="1">
              <a:defRPr/>
            </a:pPr>
            <a:r>
              <a:rPr lang="en-US" sz="2000" dirty="0" smtClean="0"/>
              <a:t>B.  Because programs are basically outlines that programmers have to fill out using op codes.</a:t>
            </a:r>
          </a:p>
          <a:p>
            <a:pPr lvl="1">
              <a:defRPr/>
            </a:pPr>
            <a:r>
              <a:rPr lang="en-US" sz="2000" dirty="0" smtClean="0"/>
              <a:t>C.  Because high-level languages are too detailed for computers to process, so programs written in these languages have to be simplified.</a:t>
            </a:r>
          </a:p>
          <a:p>
            <a:pPr lvl="1">
              <a:defRPr/>
            </a:pPr>
            <a:r>
              <a:rPr lang="en-US" sz="2000" dirty="0" smtClean="0"/>
              <a:t>D.  Because computer programmers make too many errors for programs to run successfully.</a:t>
            </a:r>
            <a:endParaRPr lang="en-US" sz="2400" dirty="0"/>
          </a:p>
        </p:txBody>
      </p:sp>
      <p:sp>
        <p:nvSpPr>
          <p:cNvPr id="100355" name="Footer Placeholder 4"/>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953EED74-9729-4F3B-85D6-A0DC2290B8E6}" type="slidenum">
              <a:rPr lang="en-US" smtClean="0"/>
              <a:pPr>
                <a:defRPr/>
              </a:pPr>
              <a:t>46</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7CE2FD88-8345-4D00-87DB-2D1952F6A71C}" type="slidenum">
              <a:rPr lang="en-US" sz="1400" b="1">
                <a:solidFill>
                  <a:schemeClr val="bg1"/>
                </a:solidFill>
                <a:latin typeface="Arial Narrow" pitchFamily="34" charset="0"/>
                <a:cs typeface="+mn-cs"/>
              </a:rPr>
              <a:pPr algn="r">
                <a:defRPr/>
              </a:pPr>
              <a:t>46</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mtClean="0"/>
              <a:t>Programs and Instruction Sets</a:t>
            </a:r>
          </a:p>
        </p:txBody>
      </p:sp>
      <p:sp>
        <p:nvSpPr>
          <p:cNvPr id="102402" name="Rectangle 3"/>
          <p:cNvSpPr>
            <a:spLocks noGrp="1" noChangeArrowheads="1"/>
          </p:cNvSpPr>
          <p:nvPr>
            <p:ph idx="1"/>
          </p:nvPr>
        </p:nvSpPr>
        <p:spPr/>
        <p:txBody>
          <a:bodyPr/>
          <a:lstStyle/>
          <a:p>
            <a:pPr eaLnBrk="1" hangingPunct="1"/>
            <a:r>
              <a:rPr lang="en-US" sz="2400" dirty="0" smtClean="0"/>
              <a:t>Computers and dedicated handheld devices all work with digital data under the control of a computer program </a:t>
            </a:r>
          </a:p>
          <a:p>
            <a:pPr eaLnBrk="1" hangingPunct="1"/>
            <a:r>
              <a:rPr lang="en-US" sz="2400" dirty="0" smtClean="0"/>
              <a:t>Computer programmers create programs that control digital devices. These programs are usually written in a high-level programming language</a:t>
            </a:r>
          </a:p>
          <a:p>
            <a:pPr eaLnBrk="1" hangingPunct="1"/>
            <a:r>
              <a:rPr lang="en-US" sz="2400" dirty="0" smtClean="0"/>
              <a:t>The human-readable version of a program created in a high-level language by a programmer is called source code</a:t>
            </a:r>
          </a:p>
        </p:txBody>
      </p:sp>
      <p:sp>
        <p:nvSpPr>
          <p:cNvPr id="102403" name="Footer Placeholder 3"/>
          <p:cNvSpPr>
            <a:spLocks noGrp="1"/>
          </p:cNvSpPr>
          <p:nvPr>
            <p:ph type="ftr" sz="quarter" idx="10"/>
          </p:nvPr>
        </p:nvSpPr>
        <p:spPr>
          <a:noFill/>
        </p:spPr>
        <p:txBody>
          <a:bodyPr/>
          <a:lstStyle/>
          <a:p>
            <a:r>
              <a:rPr lang="en-US" smtClean="0"/>
              <a:t>Chapter 1: Computers and Digital Basics</a:t>
            </a:r>
          </a:p>
        </p:txBody>
      </p:sp>
      <p:sp>
        <p:nvSpPr>
          <p:cNvPr id="102404" name="Slide Number Placeholder 4"/>
          <p:cNvSpPr>
            <a:spLocks noGrp="1"/>
          </p:cNvSpPr>
          <p:nvPr>
            <p:ph type="sldNum" sz="quarter" idx="11"/>
          </p:nvPr>
        </p:nvSpPr>
        <p:spPr>
          <a:noFill/>
        </p:spPr>
        <p:txBody>
          <a:bodyPr/>
          <a:lstStyle/>
          <a:p>
            <a:fld id="{15248BD1-6840-46D4-A93B-2AFF54AC34BF}" type="slidenum">
              <a:rPr lang="en-US" smtClean="0">
                <a:cs typeface="Arial" charset="0"/>
              </a:rPr>
              <a:pPr/>
              <a:t>47</a:t>
            </a:fld>
            <a:endParaRPr lang="en-US" smtClean="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n-US" smtClean="0"/>
              <a:t>Programs and Instruction Sets</a:t>
            </a:r>
          </a:p>
        </p:txBody>
      </p:sp>
      <p:pic>
        <p:nvPicPr>
          <p:cNvPr id="5" name="Content Placeholder 4" descr="Fig01-34.bmp"/>
          <p:cNvPicPr>
            <a:picLocks noGrp="1" noChangeAspect="1"/>
          </p:cNvPicPr>
          <p:nvPr>
            <p:ph sz="half" idx="1"/>
          </p:nvPr>
        </p:nvPicPr>
        <p:blipFill>
          <a:blip r:embed="rId3">
            <a:extLst>
              <a:ext uri="{28A0092B-C50C-407E-A947-70E740481C1C}">
                <a14:useLocalDpi xmlns:a14="http://schemas.microsoft.com/office/drawing/2010/main" val="0"/>
              </a:ext>
            </a:extLst>
          </a:blip>
          <a:srcRect t="-66911" b="-66911"/>
          <a:stretch>
            <a:fillRect/>
          </a:stretch>
        </p:blipFill>
        <p:spPr>
          <a:xfrm>
            <a:off x="2562469" y="309685"/>
            <a:ext cx="4298950" cy="4614863"/>
          </a:xfrm>
        </p:spPr>
      </p:pic>
      <p:pic>
        <p:nvPicPr>
          <p:cNvPr id="6" name="Content Placeholder 5" descr="Fig01-35.bmp"/>
          <p:cNvPicPr>
            <a:picLocks noGrp="1" noChangeAspect="1"/>
          </p:cNvPicPr>
          <p:nvPr>
            <p:ph sz="half" idx="2"/>
          </p:nvPr>
        </p:nvPicPr>
        <p:blipFill>
          <a:blip r:embed="rId4">
            <a:extLst>
              <a:ext uri="{28A0092B-C50C-407E-A947-70E740481C1C}">
                <a14:useLocalDpi xmlns:a14="http://schemas.microsoft.com/office/drawing/2010/main" val="0"/>
              </a:ext>
            </a:extLst>
          </a:blip>
          <a:srcRect t="-68869" b="-68869"/>
          <a:stretch>
            <a:fillRect/>
          </a:stretch>
        </p:blipFill>
        <p:spPr>
          <a:xfrm>
            <a:off x="2539512" y="2781300"/>
            <a:ext cx="4298950" cy="4614863"/>
          </a:xfrm>
        </p:spPr>
      </p:pic>
      <p:sp>
        <p:nvSpPr>
          <p:cNvPr id="104451" name="Footer Placeholder 3"/>
          <p:cNvSpPr>
            <a:spLocks noGrp="1"/>
          </p:cNvSpPr>
          <p:nvPr>
            <p:ph type="ftr" sz="quarter" idx="10"/>
          </p:nvPr>
        </p:nvSpPr>
        <p:spPr>
          <a:noFill/>
        </p:spPr>
        <p:txBody>
          <a:bodyPr/>
          <a:lstStyle/>
          <a:p>
            <a:r>
              <a:rPr lang="en-US" smtClean="0"/>
              <a:t>Chapter 1: Computers and Digital Basics</a:t>
            </a:r>
          </a:p>
        </p:txBody>
      </p:sp>
      <p:sp>
        <p:nvSpPr>
          <p:cNvPr id="163842" name="Slide Number Placeholder 4"/>
          <p:cNvSpPr>
            <a:spLocks noGrp="1"/>
          </p:cNvSpPr>
          <p:nvPr>
            <p:ph type="sldNum" sz="quarter" idx="11"/>
          </p:nvPr>
        </p:nvSpPr>
        <p:spPr/>
        <p:txBody>
          <a:bodyPr/>
          <a:lstStyle/>
          <a:p>
            <a:pPr>
              <a:defRPr/>
            </a:pPr>
            <a:fld id="{C1831486-4EF4-4101-BD49-3DF687AF0C7A}" type="slidenum">
              <a:rPr lang="en-US" smtClean="0"/>
              <a:pPr>
                <a:defRPr/>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mtClean="0"/>
              <a:t>Programs and Instruction Sets</a:t>
            </a:r>
          </a:p>
        </p:txBody>
      </p:sp>
      <p:sp>
        <p:nvSpPr>
          <p:cNvPr id="106498" name="Rectangle 3"/>
          <p:cNvSpPr>
            <a:spLocks noGrp="1" noChangeArrowheads="1"/>
          </p:cNvSpPr>
          <p:nvPr>
            <p:ph idx="1"/>
          </p:nvPr>
        </p:nvSpPr>
        <p:spPr/>
        <p:txBody>
          <a:bodyPr/>
          <a:lstStyle/>
          <a:p>
            <a:pPr eaLnBrk="1" hangingPunct="1"/>
            <a:r>
              <a:rPr lang="en-US" sz="2400" dirty="0" smtClean="0"/>
              <a:t>A microprocessor is hard-wired to perform a limited set of activities, such as addition, subtraction, counting, and comparisons, called an instruction set</a:t>
            </a:r>
          </a:p>
          <a:p>
            <a:pPr eaLnBrk="1" hangingPunct="1"/>
            <a:r>
              <a:rPr lang="en-US" sz="2400" dirty="0" smtClean="0"/>
              <a:t>Each instruction has a corresponding sequence of 0s and 1s </a:t>
            </a:r>
          </a:p>
          <a:p>
            <a:pPr eaLnBrk="1" hangingPunct="1"/>
            <a:r>
              <a:rPr lang="en-US" sz="2400" dirty="0" smtClean="0"/>
              <a:t>The end product is called machine code</a:t>
            </a:r>
          </a:p>
          <a:p>
            <a:pPr eaLnBrk="1" hangingPunct="1"/>
            <a:r>
              <a:rPr lang="en-US" sz="2400" dirty="0"/>
              <a:t>An op code (short for operation code) is a command word for an operation such as add, compare, or jump</a:t>
            </a:r>
          </a:p>
          <a:p>
            <a:pPr eaLnBrk="1" hangingPunct="1"/>
            <a:r>
              <a:rPr lang="en-US" sz="2400" dirty="0"/>
              <a:t>The operand for an instruction specifies the data, or the address of the data, for the </a:t>
            </a:r>
            <a:r>
              <a:rPr lang="en-US" sz="2400" dirty="0" smtClean="0"/>
              <a:t>operation</a:t>
            </a:r>
            <a:endParaRPr lang="en-US" sz="2400" dirty="0"/>
          </a:p>
        </p:txBody>
      </p:sp>
      <p:sp>
        <p:nvSpPr>
          <p:cNvPr id="106499" name="Footer Placeholder 3"/>
          <p:cNvSpPr>
            <a:spLocks noGrp="1"/>
          </p:cNvSpPr>
          <p:nvPr>
            <p:ph type="ftr" sz="quarter" idx="10"/>
          </p:nvPr>
        </p:nvSpPr>
        <p:spPr>
          <a:noFill/>
        </p:spPr>
        <p:txBody>
          <a:bodyPr/>
          <a:lstStyle/>
          <a:p>
            <a:r>
              <a:rPr lang="en-US" smtClean="0"/>
              <a:t>Chapter 1: Computers and Digital Basics</a:t>
            </a:r>
          </a:p>
        </p:txBody>
      </p:sp>
      <p:sp>
        <p:nvSpPr>
          <p:cNvPr id="106500" name="Slide Number Placeholder 4"/>
          <p:cNvSpPr>
            <a:spLocks noGrp="1"/>
          </p:cNvSpPr>
          <p:nvPr>
            <p:ph type="sldNum" sz="quarter" idx="11"/>
          </p:nvPr>
        </p:nvSpPr>
        <p:spPr>
          <a:noFill/>
        </p:spPr>
        <p:txBody>
          <a:bodyPr/>
          <a:lstStyle/>
          <a:p>
            <a:fld id="{FA07F76D-A7AB-408B-ACCA-93E44BF7ADD9}" type="slidenum">
              <a:rPr lang="en-US" smtClean="0">
                <a:cs typeface="Arial" charset="0"/>
              </a:rPr>
              <a:pPr/>
              <a:t>49</a:t>
            </a:fld>
            <a:endParaRPr lang="en-US" smtClean="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FastPoll True/False Questions</a:t>
            </a:r>
            <a:br>
              <a:rPr lang="en-US" smtClean="0"/>
            </a:br>
            <a:r>
              <a:rPr lang="en-US" sz="3200" smtClean="0"/>
              <a:t>Answer A for True and B for False</a:t>
            </a:r>
            <a:endParaRPr lang="en-US" smtClean="0"/>
          </a:p>
        </p:txBody>
      </p:sp>
      <p:sp>
        <p:nvSpPr>
          <p:cNvPr id="3" name="Content Placeholder 2"/>
          <p:cNvSpPr>
            <a:spLocks noGrp="1"/>
          </p:cNvSpPr>
          <p:nvPr>
            <p:ph idx="1"/>
          </p:nvPr>
        </p:nvSpPr>
        <p:spPr/>
        <p:txBody>
          <a:bodyPr/>
          <a:lstStyle/>
          <a:p>
            <a:pPr>
              <a:defRPr/>
            </a:pPr>
            <a:r>
              <a:rPr lang="en-US" sz="2800" dirty="0" smtClean="0">
                <a:solidFill>
                  <a:schemeClr val="bg1">
                    <a:lumMod val="65000"/>
                  </a:schemeClr>
                </a:solidFill>
              </a:rPr>
              <a:t>010900</a:t>
            </a:r>
            <a:r>
              <a:rPr lang="en-US" sz="2800" dirty="0" smtClean="0"/>
              <a:t> A compiler converts source code to object code. </a:t>
            </a:r>
          </a:p>
          <a:p>
            <a:pPr>
              <a:defRPr/>
            </a:pPr>
            <a:r>
              <a:rPr lang="en-US" sz="2800" dirty="0" smtClean="0">
                <a:solidFill>
                  <a:schemeClr val="bg1">
                    <a:lumMod val="65000"/>
                  </a:schemeClr>
                </a:solidFill>
              </a:rPr>
              <a:t>011000</a:t>
            </a:r>
            <a:r>
              <a:rPr lang="en-US" sz="2800" dirty="0" smtClean="0"/>
              <a:t> The list of codes for a microprocessor’s instruction set is called machine language. </a:t>
            </a:r>
          </a:p>
          <a:p>
            <a:pPr>
              <a:defRPr/>
            </a:pPr>
            <a:r>
              <a:rPr lang="en-US" sz="2800" dirty="0" smtClean="0">
                <a:solidFill>
                  <a:schemeClr val="bg1">
                    <a:lumMod val="65000"/>
                  </a:schemeClr>
                </a:solidFill>
              </a:rPr>
              <a:t>011100</a:t>
            </a:r>
            <a:r>
              <a:rPr lang="en-US" sz="2800" dirty="0" smtClean="0"/>
              <a:t> A microprocessor holds data in the interpreter register.</a:t>
            </a:r>
          </a:p>
          <a:p>
            <a:pPr>
              <a:defRPr/>
            </a:pPr>
            <a:r>
              <a:rPr lang="en-US" sz="2800" dirty="0" smtClean="0">
                <a:solidFill>
                  <a:schemeClr val="bg1">
                    <a:lumMod val="65000"/>
                  </a:schemeClr>
                </a:solidFill>
              </a:rPr>
              <a:t>011200</a:t>
            </a:r>
            <a:r>
              <a:rPr lang="en-US" sz="2800" dirty="0" smtClean="0"/>
              <a:t> A dictionary attack is a virus that hides out in the spelling checker for your word processing software.</a:t>
            </a:r>
            <a:endParaRPr lang="en-US" sz="2800" dirty="0"/>
          </a:p>
        </p:txBody>
      </p:sp>
      <p:sp>
        <p:nvSpPr>
          <p:cNvPr id="26627" name="Footer Placeholder 3"/>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F4B2708C-69C6-4036-8EFA-867527F85D5A}" type="slidenum">
              <a:rPr lang="en-US" smtClean="0"/>
              <a:pPr>
                <a:defRPr/>
              </a:pPr>
              <a:t>5</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47AABA6E-7ECB-4953-9FC5-17CC87011016}" type="slidenum">
              <a:rPr lang="en-US" sz="1400" b="1">
                <a:solidFill>
                  <a:schemeClr val="bg1"/>
                </a:solidFill>
                <a:latin typeface="Arial Narrow" pitchFamily="34" charset="0"/>
                <a:cs typeface="+mn-cs"/>
              </a:rPr>
              <a:pPr algn="r">
                <a:defRPr/>
              </a:pPr>
              <a:t>5</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smtClean="0"/>
              <a:t>Programs and Instruction Sets</a:t>
            </a:r>
          </a:p>
        </p:txBody>
      </p:sp>
      <p:sp>
        <p:nvSpPr>
          <p:cNvPr id="110594" name="Footer Placeholder 3"/>
          <p:cNvSpPr>
            <a:spLocks noGrp="1"/>
          </p:cNvSpPr>
          <p:nvPr>
            <p:ph type="ftr" sz="quarter" idx="10"/>
          </p:nvPr>
        </p:nvSpPr>
        <p:spPr>
          <a:noFill/>
        </p:spPr>
        <p:txBody>
          <a:bodyPr/>
          <a:lstStyle/>
          <a:p>
            <a:r>
              <a:rPr lang="en-US" smtClean="0"/>
              <a:t>Chapter 1: Computers and Digital Basics</a:t>
            </a:r>
          </a:p>
        </p:txBody>
      </p:sp>
      <p:sp>
        <p:nvSpPr>
          <p:cNvPr id="110595" name="Slide Number Placeholder 4"/>
          <p:cNvSpPr>
            <a:spLocks noGrp="1"/>
          </p:cNvSpPr>
          <p:nvPr>
            <p:ph type="sldNum" sz="quarter" idx="11"/>
          </p:nvPr>
        </p:nvSpPr>
        <p:spPr>
          <a:noFill/>
        </p:spPr>
        <p:txBody>
          <a:bodyPr/>
          <a:lstStyle/>
          <a:p>
            <a:fld id="{4EF5C230-AE5C-448E-AEC0-685FCA536898}" type="slidenum">
              <a:rPr lang="en-US" smtClean="0">
                <a:cs typeface="Arial" charset="0"/>
              </a:rPr>
              <a:pPr/>
              <a:t>50</a:t>
            </a:fld>
            <a:endParaRPr lang="en-US" smtClean="0">
              <a:cs typeface="Arial" charset="0"/>
            </a:endParaRPr>
          </a:p>
        </p:txBody>
      </p:sp>
      <p:pic>
        <p:nvPicPr>
          <p:cNvPr id="3" name="Content Placeholder 2" descr="Fig01-36.bmp"/>
          <p:cNvPicPr>
            <a:picLocks noGrp="1" noChangeAspect="1"/>
          </p:cNvPicPr>
          <p:nvPr>
            <p:ph idx="1"/>
          </p:nvPr>
        </p:nvPicPr>
        <p:blipFill>
          <a:blip r:embed="rId3">
            <a:extLst>
              <a:ext uri="{28A0092B-C50C-407E-A947-70E740481C1C}">
                <a14:useLocalDpi xmlns:a14="http://schemas.microsoft.com/office/drawing/2010/main" val="0"/>
              </a:ext>
            </a:extLst>
          </a:blip>
          <a:srcRect t="-9204" b="-9204"/>
          <a:stretch>
            <a:fillRect/>
          </a:stretch>
        </p:blip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smtClean="0"/>
              <a:t>Processor Logic</a:t>
            </a:r>
          </a:p>
        </p:txBody>
      </p:sp>
      <p:sp>
        <p:nvSpPr>
          <p:cNvPr id="112642" name="Rectangle 3"/>
          <p:cNvSpPr>
            <a:spLocks noGrp="1" noChangeArrowheads="1"/>
          </p:cNvSpPr>
          <p:nvPr>
            <p:ph idx="1"/>
          </p:nvPr>
        </p:nvSpPr>
        <p:spPr/>
        <p:txBody>
          <a:bodyPr/>
          <a:lstStyle/>
          <a:p>
            <a:pPr eaLnBrk="1" hangingPunct="1"/>
            <a:r>
              <a:rPr lang="en-US" sz="2400" smtClean="0"/>
              <a:t>The ALU (arithmetic logic unit) is the part of the microprocessor that performs arithmetic operations</a:t>
            </a:r>
          </a:p>
          <a:p>
            <a:pPr eaLnBrk="1" hangingPunct="1"/>
            <a:r>
              <a:rPr lang="en-US" sz="2400" smtClean="0"/>
              <a:t>The ALU uses registers to hold data that is being processed</a:t>
            </a:r>
          </a:p>
          <a:p>
            <a:pPr eaLnBrk="1" hangingPunct="1"/>
            <a:r>
              <a:rPr lang="en-US" sz="2400" smtClean="0"/>
              <a:t>The microprocessor’s control unit fetches each instruction, just as you get each ingredient out of a cupboard or the refrigerator</a:t>
            </a:r>
          </a:p>
          <a:p>
            <a:pPr eaLnBrk="1" hangingPunct="1"/>
            <a:r>
              <a:rPr lang="en-US" sz="2400" smtClean="0"/>
              <a:t>The term instruction cycle refers to the process in which a computer executes a single instruction</a:t>
            </a:r>
          </a:p>
        </p:txBody>
      </p:sp>
      <p:sp>
        <p:nvSpPr>
          <p:cNvPr id="112643" name="Footer Placeholder 3"/>
          <p:cNvSpPr>
            <a:spLocks noGrp="1"/>
          </p:cNvSpPr>
          <p:nvPr>
            <p:ph type="ftr" sz="quarter" idx="10"/>
          </p:nvPr>
        </p:nvSpPr>
        <p:spPr>
          <a:noFill/>
        </p:spPr>
        <p:txBody>
          <a:bodyPr/>
          <a:lstStyle/>
          <a:p>
            <a:r>
              <a:rPr lang="en-US" smtClean="0"/>
              <a:t>Chapter 1: Computers and Digital Basics</a:t>
            </a:r>
          </a:p>
        </p:txBody>
      </p:sp>
      <p:sp>
        <p:nvSpPr>
          <p:cNvPr id="112644" name="Slide Number Placeholder 4"/>
          <p:cNvSpPr>
            <a:spLocks noGrp="1"/>
          </p:cNvSpPr>
          <p:nvPr>
            <p:ph type="sldNum" sz="quarter" idx="11"/>
          </p:nvPr>
        </p:nvSpPr>
        <p:spPr>
          <a:noFill/>
        </p:spPr>
        <p:txBody>
          <a:bodyPr/>
          <a:lstStyle/>
          <a:p>
            <a:fld id="{7340442D-2BE1-4D35-86B3-8A4F786CFB66}" type="slidenum">
              <a:rPr lang="en-US" smtClean="0">
                <a:cs typeface="Arial" charset="0"/>
              </a:rPr>
              <a:pPr/>
              <a:t>51</a:t>
            </a:fld>
            <a:endParaRPr lang="en-US" smtClean="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smtClean="0"/>
              <a:t>Processor Logic</a:t>
            </a:r>
          </a:p>
        </p:txBody>
      </p:sp>
      <p:pic>
        <p:nvPicPr>
          <p:cNvPr id="4" name="Content Placeholder 3" descr="Fig01-37.bmp"/>
          <p:cNvPicPr>
            <a:picLocks noGrp="1" noChangeAspect="1"/>
          </p:cNvPicPr>
          <p:nvPr>
            <p:ph sz="half" idx="1"/>
          </p:nvPr>
        </p:nvPicPr>
        <p:blipFill>
          <a:blip r:embed="rId3">
            <a:extLst>
              <a:ext uri="{28A0092B-C50C-407E-A947-70E740481C1C}">
                <a14:useLocalDpi xmlns:a14="http://schemas.microsoft.com/office/drawing/2010/main" val="0"/>
              </a:ext>
            </a:extLst>
          </a:blip>
          <a:srcRect l="-21983" r="-21983"/>
          <a:stretch>
            <a:fillRect/>
          </a:stretch>
        </p:blipFill>
        <p:spPr>
          <a:xfrm>
            <a:off x="0" y="1924538"/>
            <a:ext cx="3660910" cy="3929937"/>
          </a:xfrm>
        </p:spPr>
      </p:pic>
      <p:pic>
        <p:nvPicPr>
          <p:cNvPr id="6" name="Content Placeholder 5" descr="Fig01-38.bmp"/>
          <p:cNvPicPr>
            <a:picLocks noGrp="1" noChangeAspect="1"/>
          </p:cNvPicPr>
          <p:nvPr>
            <p:ph sz="half" idx="2"/>
          </p:nvPr>
        </p:nvPicPr>
        <p:blipFill>
          <a:blip r:embed="rId4">
            <a:extLst>
              <a:ext uri="{28A0092B-C50C-407E-A947-70E740481C1C}">
                <a14:useLocalDpi xmlns:a14="http://schemas.microsoft.com/office/drawing/2010/main" val="0"/>
              </a:ext>
            </a:extLst>
          </a:blip>
          <a:srcRect t="-133997" b="-133997"/>
          <a:stretch>
            <a:fillRect/>
          </a:stretch>
        </p:blipFill>
        <p:spPr>
          <a:xfrm>
            <a:off x="3526203" y="690684"/>
            <a:ext cx="5246566" cy="5632116"/>
          </a:xfrm>
        </p:spPr>
      </p:pic>
      <p:sp>
        <p:nvSpPr>
          <p:cNvPr id="114691" name="Footer Placeholder 3"/>
          <p:cNvSpPr>
            <a:spLocks noGrp="1"/>
          </p:cNvSpPr>
          <p:nvPr>
            <p:ph type="ftr" sz="quarter" idx="10"/>
          </p:nvPr>
        </p:nvSpPr>
        <p:spPr>
          <a:noFill/>
        </p:spPr>
        <p:txBody>
          <a:bodyPr/>
          <a:lstStyle/>
          <a:p>
            <a:r>
              <a:rPr lang="en-US" smtClean="0"/>
              <a:t>Chapter 1: Computers and Digital Basics</a:t>
            </a:r>
          </a:p>
        </p:txBody>
      </p:sp>
      <p:sp>
        <p:nvSpPr>
          <p:cNvPr id="174082" name="Slide Number Placeholder 4"/>
          <p:cNvSpPr>
            <a:spLocks noGrp="1"/>
          </p:cNvSpPr>
          <p:nvPr>
            <p:ph type="sldNum" sz="quarter" idx="11"/>
          </p:nvPr>
        </p:nvSpPr>
        <p:spPr/>
        <p:txBody>
          <a:bodyPr/>
          <a:lstStyle/>
          <a:p>
            <a:pPr>
              <a:defRPr/>
            </a:pPr>
            <a:fld id="{8C08B986-5AB5-47E1-B152-9A2C9E7FD452}" type="slidenum">
              <a:rPr lang="en-US" smtClean="0"/>
              <a:pPr>
                <a:defRPr/>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smtClean="0"/>
              <a:t>Processor Logic</a:t>
            </a:r>
          </a:p>
        </p:txBody>
      </p:sp>
      <p:sp>
        <p:nvSpPr>
          <p:cNvPr id="116739" name="Footer Placeholder 3"/>
          <p:cNvSpPr>
            <a:spLocks noGrp="1"/>
          </p:cNvSpPr>
          <p:nvPr>
            <p:ph type="ftr" sz="quarter" idx="10"/>
          </p:nvPr>
        </p:nvSpPr>
        <p:spPr>
          <a:noFill/>
        </p:spPr>
        <p:txBody>
          <a:bodyPr/>
          <a:lstStyle/>
          <a:p>
            <a:r>
              <a:rPr lang="en-US" smtClean="0"/>
              <a:t>Chapter 1: Computers and Digital Basics</a:t>
            </a:r>
          </a:p>
        </p:txBody>
      </p:sp>
      <p:sp>
        <p:nvSpPr>
          <p:cNvPr id="176130" name="Slide Number Placeholder 4"/>
          <p:cNvSpPr>
            <a:spLocks noGrp="1"/>
          </p:cNvSpPr>
          <p:nvPr>
            <p:ph type="sldNum" sz="quarter" idx="11"/>
          </p:nvPr>
        </p:nvSpPr>
        <p:spPr/>
        <p:txBody>
          <a:bodyPr/>
          <a:lstStyle/>
          <a:p>
            <a:pPr>
              <a:defRPr/>
            </a:pPr>
            <a:fld id="{B635DACA-F28B-4C6F-8217-C27813BC8E05}" type="slidenum">
              <a:rPr lang="en-US" smtClean="0"/>
              <a:pPr>
                <a:defRPr/>
              </a:pPr>
              <a:t>53</a:t>
            </a:fld>
            <a:endParaRPr lang="en-US" smtClean="0"/>
          </a:p>
        </p:txBody>
      </p:sp>
      <p:pic>
        <p:nvPicPr>
          <p:cNvPr id="3" name="Content Placeholder 2" descr="Fig01-39.bmp"/>
          <p:cNvPicPr>
            <a:picLocks noGrp="1" noChangeAspect="1"/>
          </p:cNvPicPr>
          <p:nvPr>
            <p:ph idx="1"/>
          </p:nvPr>
        </p:nvPicPr>
        <p:blipFill>
          <a:blip r:embed="rId3">
            <a:extLst>
              <a:ext uri="{28A0092B-C50C-407E-A947-70E740481C1C}">
                <a14:useLocalDpi xmlns:a14="http://schemas.microsoft.com/office/drawing/2010/main" val="0"/>
              </a:ext>
            </a:extLst>
          </a:blip>
          <a:srcRect t="-6698" b="-6698"/>
          <a:stretch>
            <a:fillRect/>
          </a:stretch>
        </p:blip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smtClean="0"/>
              <a:t>Section E: Password Security</a:t>
            </a:r>
          </a:p>
        </p:txBody>
      </p:sp>
      <p:sp>
        <p:nvSpPr>
          <p:cNvPr id="118786" name="Rectangle 3"/>
          <p:cNvSpPr>
            <a:spLocks noGrp="1" noChangeArrowheads="1"/>
          </p:cNvSpPr>
          <p:nvPr>
            <p:ph idx="1"/>
          </p:nvPr>
        </p:nvSpPr>
        <p:spPr/>
        <p:txBody>
          <a:bodyPr/>
          <a:lstStyle/>
          <a:p>
            <a:pPr eaLnBrk="1" hangingPunct="1"/>
            <a:r>
              <a:rPr lang="en-US" sz="2400" smtClean="0"/>
              <a:t>Authentication Protocols</a:t>
            </a:r>
          </a:p>
          <a:p>
            <a:pPr eaLnBrk="1" hangingPunct="1"/>
            <a:r>
              <a:rPr lang="en-US" sz="2400" smtClean="0"/>
              <a:t>Password Hacks</a:t>
            </a:r>
          </a:p>
          <a:p>
            <a:pPr eaLnBrk="1" hangingPunct="1"/>
            <a:r>
              <a:rPr lang="en-US" sz="2400" smtClean="0"/>
              <a:t>Secure Passwords</a:t>
            </a:r>
          </a:p>
        </p:txBody>
      </p:sp>
      <p:sp>
        <p:nvSpPr>
          <p:cNvPr id="118787" name="Footer Placeholder 3"/>
          <p:cNvSpPr>
            <a:spLocks noGrp="1"/>
          </p:cNvSpPr>
          <p:nvPr>
            <p:ph type="ftr" sz="quarter" idx="10"/>
          </p:nvPr>
        </p:nvSpPr>
        <p:spPr>
          <a:noFill/>
        </p:spPr>
        <p:txBody>
          <a:bodyPr/>
          <a:lstStyle/>
          <a:p>
            <a:r>
              <a:rPr lang="en-US" smtClean="0"/>
              <a:t>Chapter 1: Computers and Digital Basics</a:t>
            </a:r>
          </a:p>
        </p:txBody>
      </p:sp>
      <p:sp>
        <p:nvSpPr>
          <p:cNvPr id="118788" name="Slide Number Placeholder 4"/>
          <p:cNvSpPr>
            <a:spLocks noGrp="1"/>
          </p:cNvSpPr>
          <p:nvPr>
            <p:ph type="sldNum" sz="quarter" idx="11"/>
          </p:nvPr>
        </p:nvSpPr>
        <p:spPr>
          <a:noFill/>
        </p:spPr>
        <p:txBody>
          <a:bodyPr/>
          <a:lstStyle/>
          <a:p>
            <a:fld id="{89EA5F61-6283-4758-9BB2-45D558FA339F}" type="slidenum">
              <a:rPr lang="en-US" smtClean="0">
                <a:cs typeface="Arial" charset="0"/>
              </a:rPr>
              <a:pPr/>
              <a:t>54</a:t>
            </a:fld>
            <a:endParaRPr lang="en-US" smtClean="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mtClean="0"/>
              <a:t>Question</a:t>
            </a:r>
          </a:p>
        </p:txBody>
      </p:sp>
      <p:sp>
        <p:nvSpPr>
          <p:cNvPr id="3" name="Content Placeholder 2"/>
          <p:cNvSpPr>
            <a:spLocks noGrp="1"/>
          </p:cNvSpPr>
          <p:nvPr>
            <p:ph idx="1"/>
          </p:nvPr>
        </p:nvSpPr>
        <p:spPr/>
        <p:txBody>
          <a:bodyPr/>
          <a:lstStyle/>
          <a:p>
            <a:pPr>
              <a:defRPr/>
            </a:pPr>
            <a:r>
              <a:rPr lang="en-US" sz="2400" dirty="0" smtClean="0">
                <a:solidFill>
                  <a:schemeClr val="bg1">
                    <a:lumMod val="65000"/>
                  </a:schemeClr>
                </a:solidFill>
              </a:rPr>
              <a:t>012500</a:t>
            </a:r>
            <a:r>
              <a:rPr lang="en-US" sz="2400" dirty="0" smtClean="0"/>
              <a:t> Security experts stress that the use of “strong” passwords can prevent identity theft and help to keep your computer files secure. Which of the following passwords is likely to be the most secure?</a:t>
            </a:r>
          </a:p>
          <a:p>
            <a:pPr lvl="1">
              <a:defRPr/>
            </a:pPr>
            <a:r>
              <a:rPr lang="en-US" sz="2400" dirty="0" smtClean="0"/>
              <a:t>A.  12345 because it is all numbers.</a:t>
            </a:r>
          </a:p>
          <a:p>
            <a:pPr lvl="1">
              <a:defRPr/>
            </a:pPr>
            <a:r>
              <a:rPr lang="en-US" sz="2400" dirty="0" smtClean="0"/>
              <a:t>B.  Hippocampus, because it is a long and unusual word.</a:t>
            </a:r>
          </a:p>
          <a:p>
            <a:pPr lvl="1">
              <a:defRPr/>
            </a:pPr>
            <a:r>
              <a:rPr lang="en-US" sz="2400" dirty="0" smtClean="0"/>
              <a:t>C.  Il2baomw, because it combines numbers with a nonsense word.</a:t>
            </a:r>
          </a:p>
          <a:p>
            <a:pPr lvl="1">
              <a:defRPr/>
            </a:pPr>
            <a:r>
              <a:rPr lang="en-US" sz="2400" dirty="0" smtClean="0"/>
              <a:t>D.  Football88, because it combines a word and numbers.</a:t>
            </a:r>
          </a:p>
        </p:txBody>
      </p:sp>
      <p:sp>
        <p:nvSpPr>
          <p:cNvPr id="120835" name="Footer Placeholder 4"/>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6EA6A7F3-17E1-4665-8434-BAD50752FB7D}" type="slidenum">
              <a:rPr lang="en-US" smtClean="0"/>
              <a:pPr>
                <a:defRPr/>
              </a:pPr>
              <a:t>55</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BC927F5B-43ED-41BC-8203-2894CABC463B}" type="slidenum">
              <a:rPr lang="en-US" sz="1400" b="1">
                <a:solidFill>
                  <a:schemeClr val="bg1"/>
                </a:solidFill>
                <a:latin typeface="Arial Narrow" pitchFamily="34" charset="0"/>
                <a:cs typeface="+mn-cs"/>
              </a:rPr>
              <a:pPr algn="r">
                <a:defRPr/>
              </a:pPr>
              <a:t>55</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smtClean="0"/>
              <a:t>Authentication Protocols</a:t>
            </a:r>
          </a:p>
        </p:txBody>
      </p:sp>
      <p:sp>
        <p:nvSpPr>
          <p:cNvPr id="122882" name="Rectangle 3"/>
          <p:cNvSpPr>
            <a:spLocks noGrp="1" noChangeArrowheads="1"/>
          </p:cNvSpPr>
          <p:nvPr>
            <p:ph idx="1"/>
          </p:nvPr>
        </p:nvSpPr>
        <p:spPr/>
        <p:txBody>
          <a:bodyPr/>
          <a:lstStyle/>
          <a:p>
            <a:pPr eaLnBrk="1" hangingPunct="1"/>
            <a:r>
              <a:rPr lang="en-US" sz="2400" smtClean="0"/>
              <a:t>Security experts use the term authentication protocol to refer to any method that confirms a person’s identity using something the person knows, something the person possesses, or something the person is</a:t>
            </a:r>
          </a:p>
          <a:p>
            <a:pPr lvl="1" eaLnBrk="1" hangingPunct="1"/>
            <a:r>
              <a:rPr lang="en-US" sz="2400" smtClean="0"/>
              <a:t>A person can be identified by biometrics, such as a fingerprint, facial features (photo), or retinal pattern</a:t>
            </a:r>
          </a:p>
          <a:p>
            <a:pPr lvl="1" eaLnBrk="1" hangingPunct="1"/>
            <a:r>
              <a:rPr lang="en-US" sz="2400" smtClean="0"/>
              <a:t>A user ID is a series of characters—letters and possibly numbers or special symbols—that becomes a person’s unique identifier</a:t>
            </a:r>
          </a:p>
          <a:p>
            <a:pPr lvl="1" eaLnBrk="1" hangingPunct="1"/>
            <a:r>
              <a:rPr lang="en-US" sz="2400" smtClean="0"/>
              <a:t>A password is a series of characters that verifies a user ID and guarantees that you are the person you claim to be</a:t>
            </a:r>
          </a:p>
        </p:txBody>
      </p:sp>
      <p:sp>
        <p:nvSpPr>
          <p:cNvPr id="122883" name="Footer Placeholder 3"/>
          <p:cNvSpPr>
            <a:spLocks noGrp="1"/>
          </p:cNvSpPr>
          <p:nvPr>
            <p:ph type="ftr" sz="quarter" idx="10"/>
          </p:nvPr>
        </p:nvSpPr>
        <p:spPr>
          <a:noFill/>
        </p:spPr>
        <p:txBody>
          <a:bodyPr/>
          <a:lstStyle/>
          <a:p>
            <a:r>
              <a:rPr lang="en-US" smtClean="0"/>
              <a:t>Chapter 1: Computers and Digital Basics</a:t>
            </a:r>
          </a:p>
        </p:txBody>
      </p:sp>
      <p:sp>
        <p:nvSpPr>
          <p:cNvPr id="122884" name="Slide Number Placeholder 4"/>
          <p:cNvSpPr>
            <a:spLocks noGrp="1"/>
          </p:cNvSpPr>
          <p:nvPr>
            <p:ph type="sldNum" sz="quarter" idx="11"/>
          </p:nvPr>
        </p:nvSpPr>
        <p:spPr>
          <a:noFill/>
        </p:spPr>
        <p:txBody>
          <a:bodyPr/>
          <a:lstStyle/>
          <a:p>
            <a:fld id="{4DFE0ED9-33D2-497E-AA33-4D8472CE88C9}" type="slidenum">
              <a:rPr lang="en-US" smtClean="0">
                <a:cs typeface="Arial" charset="0"/>
              </a:rPr>
              <a:pPr/>
              <a:t>56</a:t>
            </a:fld>
            <a:endParaRPr lang="en-US" smtClean="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smtClean="0"/>
              <a:t>Authentication Protocols</a:t>
            </a:r>
          </a:p>
        </p:txBody>
      </p:sp>
      <p:sp>
        <p:nvSpPr>
          <p:cNvPr id="124930" name="Footer Placeholder 3"/>
          <p:cNvSpPr>
            <a:spLocks noGrp="1"/>
          </p:cNvSpPr>
          <p:nvPr>
            <p:ph type="ftr" sz="quarter" idx="10"/>
          </p:nvPr>
        </p:nvSpPr>
        <p:spPr>
          <a:noFill/>
        </p:spPr>
        <p:txBody>
          <a:bodyPr/>
          <a:lstStyle/>
          <a:p>
            <a:r>
              <a:rPr lang="en-US" smtClean="0"/>
              <a:t>Chapter 1: Computers and Digital Basics</a:t>
            </a:r>
          </a:p>
        </p:txBody>
      </p:sp>
      <p:sp>
        <p:nvSpPr>
          <p:cNvPr id="124931" name="Slide Number Placeholder 4"/>
          <p:cNvSpPr>
            <a:spLocks noGrp="1"/>
          </p:cNvSpPr>
          <p:nvPr>
            <p:ph type="sldNum" sz="quarter" idx="11"/>
          </p:nvPr>
        </p:nvSpPr>
        <p:spPr>
          <a:noFill/>
        </p:spPr>
        <p:txBody>
          <a:bodyPr/>
          <a:lstStyle/>
          <a:p>
            <a:fld id="{2DFDA1F8-B576-4996-884F-3743025F7214}" type="slidenum">
              <a:rPr lang="en-US" smtClean="0">
                <a:cs typeface="Arial" charset="0"/>
              </a:rPr>
              <a:pPr/>
              <a:t>57</a:t>
            </a:fld>
            <a:endParaRPr lang="en-US" smtClean="0">
              <a:cs typeface="Arial" charset="0"/>
            </a:endParaRPr>
          </a:p>
        </p:txBody>
      </p:sp>
      <p:pic>
        <p:nvPicPr>
          <p:cNvPr id="3" name="Content Placeholder 2" descr="Fig01-41.bmp"/>
          <p:cNvPicPr>
            <a:picLocks noGrp="1" noChangeAspect="1"/>
          </p:cNvPicPr>
          <p:nvPr>
            <p:ph idx="1"/>
          </p:nvPr>
        </p:nvPicPr>
        <p:blipFill>
          <a:blip r:embed="rId3">
            <a:extLst>
              <a:ext uri="{28A0092B-C50C-407E-A947-70E740481C1C}">
                <a14:useLocalDpi xmlns:a14="http://schemas.microsoft.com/office/drawing/2010/main" val="0"/>
              </a:ext>
            </a:extLst>
          </a:blip>
          <a:srcRect t="-13912" b="-13912"/>
          <a:stretch>
            <a:fillRect/>
          </a:stretch>
        </p:blip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r>
              <a:rPr lang="en-US" smtClean="0"/>
              <a:t>Password Hacks</a:t>
            </a:r>
          </a:p>
        </p:txBody>
      </p:sp>
      <p:sp>
        <p:nvSpPr>
          <p:cNvPr id="126978" name="Rectangle 3"/>
          <p:cNvSpPr>
            <a:spLocks noGrp="1" noChangeArrowheads="1"/>
          </p:cNvSpPr>
          <p:nvPr>
            <p:ph idx="1"/>
          </p:nvPr>
        </p:nvSpPr>
        <p:spPr/>
        <p:txBody>
          <a:bodyPr/>
          <a:lstStyle/>
          <a:p>
            <a:pPr eaLnBrk="1" hangingPunct="1"/>
            <a:r>
              <a:rPr lang="en-US" sz="2400" dirty="0" smtClean="0"/>
              <a:t>When someone gains unauthorized access to your personal data and uses it illegally, it is called identity theft</a:t>
            </a:r>
          </a:p>
          <a:p>
            <a:pPr eaLnBrk="1" hangingPunct="1"/>
            <a:r>
              <a:rPr lang="en-US" sz="2400" dirty="0" smtClean="0"/>
              <a:t>Hackers employ a whole range of ways to steal passwords</a:t>
            </a:r>
          </a:p>
          <a:p>
            <a:pPr eaLnBrk="1" hangingPunct="1"/>
            <a:r>
              <a:rPr lang="en-US" sz="2400" dirty="0" smtClean="0"/>
              <a:t>A dictionary attack helps hackers guess your password by stepping through a dictionary containing thousands of the most commonly used passwords</a:t>
            </a:r>
          </a:p>
          <a:p>
            <a:pPr eaLnBrk="1" hangingPunct="1"/>
            <a:r>
              <a:rPr lang="en-US" sz="2400" dirty="0" smtClean="0"/>
              <a:t>The brute force attack uses password-cracking software, but its range is much more extensive than the dictionary attack</a:t>
            </a:r>
          </a:p>
        </p:txBody>
      </p:sp>
      <p:sp>
        <p:nvSpPr>
          <p:cNvPr id="126979" name="Footer Placeholder 3"/>
          <p:cNvSpPr>
            <a:spLocks noGrp="1"/>
          </p:cNvSpPr>
          <p:nvPr>
            <p:ph type="ftr" sz="quarter" idx="10"/>
          </p:nvPr>
        </p:nvSpPr>
        <p:spPr>
          <a:noFill/>
        </p:spPr>
        <p:txBody>
          <a:bodyPr/>
          <a:lstStyle/>
          <a:p>
            <a:r>
              <a:rPr lang="en-US" smtClean="0"/>
              <a:t>Chapter 1: Computers and Digital Basics</a:t>
            </a:r>
          </a:p>
        </p:txBody>
      </p:sp>
      <p:sp>
        <p:nvSpPr>
          <p:cNvPr id="126980" name="Slide Number Placeholder 4"/>
          <p:cNvSpPr>
            <a:spLocks noGrp="1"/>
          </p:cNvSpPr>
          <p:nvPr>
            <p:ph type="sldNum" sz="quarter" idx="11"/>
          </p:nvPr>
        </p:nvSpPr>
        <p:spPr>
          <a:noFill/>
        </p:spPr>
        <p:txBody>
          <a:bodyPr/>
          <a:lstStyle/>
          <a:p>
            <a:fld id="{D4AA66FB-722E-4D14-B24E-7292A485E651}" type="slidenum">
              <a:rPr lang="en-US" smtClean="0">
                <a:cs typeface="Arial" charset="0"/>
              </a:rPr>
              <a:pPr/>
              <a:t>58</a:t>
            </a:fld>
            <a:endParaRPr lang="en-US" smtClean="0">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smtClean="0"/>
              <a:t>Password Hacks</a:t>
            </a:r>
          </a:p>
        </p:txBody>
      </p:sp>
      <p:sp>
        <p:nvSpPr>
          <p:cNvPr id="129026" name="Rectangle 3"/>
          <p:cNvSpPr>
            <a:spLocks noGrp="1" noChangeArrowheads="1"/>
          </p:cNvSpPr>
          <p:nvPr>
            <p:ph idx="1"/>
          </p:nvPr>
        </p:nvSpPr>
        <p:spPr/>
        <p:txBody>
          <a:bodyPr/>
          <a:lstStyle/>
          <a:p>
            <a:pPr eaLnBrk="1" hangingPunct="1"/>
            <a:r>
              <a:rPr lang="en-US" sz="2400" smtClean="0"/>
              <a:t>If hackers can’t guess a password, they can use another technique called sniffing, which intercepts information sent out over computer networks</a:t>
            </a:r>
          </a:p>
          <a:p>
            <a:pPr eaLnBrk="1" hangingPunct="1"/>
            <a:r>
              <a:rPr lang="en-US" sz="2400" smtClean="0"/>
              <a:t>An even more sophisticated approach to password theft is phishing</a:t>
            </a:r>
          </a:p>
          <a:p>
            <a:pPr eaLnBrk="1" hangingPunct="1"/>
            <a:r>
              <a:rPr lang="en-US" sz="2400" smtClean="0"/>
              <a:t>A keylogger is software that secretly records a user’s keystrokes and sends the information to a hacker</a:t>
            </a:r>
          </a:p>
        </p:txBody>
      </p:sp>
      <p:sp>
        <p:nvSpPr>
          <p:cNvPr id="129027" name="Footer Placeholder 3"/>
          <p:cNvSpPr>
            <a:spLocks noGrp="1"/>
          </p:cNvSpPr>
          <p:nvPr>
            <p:ph type="ftr" sz="quarter" idx="10"/>
          </p:nvPr>
        </p:nvSpPr>
        <p:spPr>
          <a:noFill/>
        </p:spPr>
        <p:txBody>
          <a:bodyPr/>
          <a:lstStyle/>
          <a:p>
            <a:r>
              <a:rPr lang="en-US" smtClean="0"/>
              <a:t>Chapter 1: Computers and Digital Basics</a:t>
            </a:r>
          </a:p>
        </p:txBody>
      </p:sp>
      <p:sp>
        <p:nvSpPr>
          <p:cNvPr id="129028" name="Slide Number Placeholder 4"/>
          <p:cNvSpPr>
            <a:spLocks noGrp="1"/>
          </p:cNvSpPr>
          <p:nvPr>
            <p:ph type="sldNum" sz="quarter" idx="11"/>
          </p:nvPr>
        </p:nvSpPr>
        <p:spPr>
          <a:noFill/>
        </p:spPr>
        <p:txBody>
          <a:bodyPr/>
          <a:lstStyle/>
          <a:p>
            <a:fld id="{DB725093-0B5A-4217-8AF2-306A22033AB7}" type="slidenum">
              <a:rPr lang="en-US" smtClean="0">
                <a:cs typeface="Arial" charset="0"/>
              </a:rPr>
              <a:pPr/>
              <a:t>59</a:t>
            </a:fld>
            <a:endParaRPr lang="en-US"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Section A: All Things Digital</a:t>
            </a:r>
          </a:p>
        </p:txBody>
      </p:sp>
      <p:sp>
        <p:nvSpPr>
          <p:cNvPr id="28674" name="Rectangle 3"/>
          <p:cNvSpPr>
            <a:spLocks noGrp="1" noChangeArrowheads="1"/>
          </p:cNvSpPr>
          <p:nvPr>
            <p:ph idx="1"/>
          </p:nvPr>
        </p:nvSpPr>
        <p:spPr/>
        <p:txBody>
          <a:bodyPr/>
          <a:lstStyle/>
          <a:p>
            <a:pPr eaLnBrk="1" hangingPunct="1"/>
            <a:r>
              <a:rPr lang="en-US" sz="2400" smtClean="0"/>
              <a:t>The Digital Revolution</a:t>
            </a:r>
          </a:p>
          <a:p>
            <a:pPr eaLnBrk="1" hangingPunct="1"/>
            <a:r>
              <a:rPr lang="en-US" sz="2400" smtClean="0"/>
              <a:t>Data Processing</a:t>
            </a:r>
          </a:p>
          <a:p>
            <a:pPr eaLnBrk="1" hangingPunct="1"/>
            <a:r>
              <a:rPr lang="en-US" sz="2400" smtClean="0"/>
              <a:t>Personal Computing</a:t>
            </a:r>
          </a:p>
          <a:p>
            <a:pPr eaLnBrk="1" hangingPunct="1"/>
            <a:r>
              <a:rPr lang="en-US" sz="2400" smtClean="0"/>
              <a:t>Network Computing</a:t>
            </a:r>
          </a:p>
          <a:p>
            <a:pPr eaLnBrk="1" hangingPunct="1"/>
            <a:r>
              <a:rPr lang="en-US" sz="2400" smtClean="0"/>
              <a:t>Cloud Computing</a:t>
            </a:r>
          </a:p>
          <a:p>
            <a:pPr eaLnBrk="1" hangingPunct="1"/>
            <a:r>
              <a:rPr lang="en-US" sz="2400" smtClean="0"/>
              <a:t>Digital Society</a:t>
            </a:r>
          </a:p>
        </p:txBody>
      </p:sp>
      <p:sp>
        <p:nvSpPr>
          <p:cNvPr id="28675" name="Footer Placeholder 3"/>
          <p:cNvSpPr>
            <a:spLocks noGrp="1"/>
          </p:cNvSpPr>
          <p:nvPr>
            <p:ph type="ftr" sz="quarter" idx="10"/>
          </p:nvPr>
        </p:nvSpPr>
        <p:spPr>
          <a:noFill/>
        </p:spPr>
        <p:txBody>
          <a:bodyPr/>
          <a:lstStyle/>
          <a:p>
            <a:r>
              <a:rPr lang="en-US" smtClean="0"/>
              <a:t>Chapter 1: Computers and Digital Basics</a:t>
            </a:r>
          </a:p>
        </p:txBody>
      </p:sp>
      <p:sp>
        <p:nvSpPr>
          <p:cNvPr id="28676" name="Slide Number Placeholder 4"/>
          <p:cNvSpPr>
            <a:spLocks noGrp="1"/>
          </p:cNvSpPr>
          <p:nvPr>
            <p:ph type="sldNum" sz="quarter" idx="11"/>
          </p:nvPr>
        </p:nvSpPr>
        <p:spPr>
          <a:noFill/>
        </p:spPr>
        <p:txBody>
          <a:bodyPr/>
          <a:lstStyle/>
          <a:p>
            <a:fld id="{228381FA-B84C-4FDF-962C-956311472D27}" type="slidenum">
              <a:rPr lang="en-US" smtClean="0">
                <a:cs typeface="Arial" charset="0"/>
              </a:rPr>
              <a:pPr/>
              <a:t>6</a:t>
            </a:fld>
            <a:endParaRPr lang="en-US" smtClean="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mtClean="0"/>
              <a:t>Secure Passwords</a:t>
            </a:r>
          </a:p>
        </p:txBody>
      </p:sp>
      <p:sp>
        <p:nvSpPr>
          <p:cNvPr id="131074" name="Footer Placeholder 3"/>
          <p:cNvSpPr>
            <a:spLocks noGrp="1"/>
          </p:cNvSpPr>
          <p:nvPr>
            <p:ph type="ftr" sz="quarter" idx="10"/>
          </p:nvPr>
        </p:nvSpPr>
        <p:spPr>
          <a:noFill/>
        </p:spPr>
        <p:txBody>
          <a:bodyPr/>
          <a:lstStyle/>
          <a:p>
            <a:r>
              <a:rPr lang="en-US" smtClean="0"/>
              <a:t>Chapter 1: Computers and Digital Basics</a:t>
            </a:r>
          </a:p>
        </p:txBody>
      </p:sp>
      <p:sp>
        <p:nvSpPr>
          <p:cNvPr id="131075" name="Slide Number Placeholder 4"/>
          <p:cNvSpPr>
            <a:spLocks noGrp="1"/>
          </p:cNvSpPr>
          <p:nvPr>
            <p:ph type="sldNum" sz="quarter" idx="11"/>
          </p:nvPr>
        </p:nvSpPr>
        <p:spPr>
          <a:noFill/>
        </p:spPr>
        <p:txBody>
          <a:bodyPr/>
          <a:lstStyle/>
          <a:p>
            <a:fld id="{70A38D36-3570-455A-AE95-5A5DC2B66FA4}" type="slidenum">
              <a:rPr lang="en-US" smtClean="0">
                <a:cs typeface="Arial" charset="0"/>
              </a:rPr>
              <a:pPr/>
              <a:t>60</a:t>
            </a:fld>
            <a:endParaRPr lang="en-US" smtClean="0">
              <a:cs typeface="Arial" charset="0"/>
            </a:endParaRPr>
          </a:p>
        </p:txBody>
      </p:sp>
      <p:pic>
        <p:nvPicPr>
          <p:cNvPr id="4" name="Content Placeholder 3" descr="Fig01-44.bmp"/>
          <p:cNvPicPr>
            <a:picLocks noGrp="1" noChangeAspect="1"/>
          </p:cNvPicPr>
          <p:nvPr>
            <p:ph idx="1"/>
          </p:nvPr>
        </p:nvPicPr>
        <p:blipFill>
          <a:blip r:embed="rId3">
            <a:extLst>
              <a:ext uri="{28A0092B-C50C-407E-A947-70E740481C1C}">
                <a14:useLocalDpi xmlns:a14="http://schemas.microsoft.com/office/drawing/2010/main" val="0"/>
              </a:ext>
            </a:extLst>
          </a:blip>
          <a:srcRect l="-20424" r="-20424"/>
          <a:stretch>
            <a:fillRect/>
          </a:stretch>
        </p:blip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smtClean="0"/>
              <a:t>Secure Passwords</a:t>
            </a:r>
          </a:p>
        </p:txBody>
      </p:sp>
      <p:sp>
        <p:nvSpPr>
          <p:cNvPr id="133122" name="Rectangle 3"/>
          <p:cNvSpPr>
            <a:spLocks noGrp="1" noChangeArrowheads="1"/>
          </p:cNvSpPr>
          <p:nvPr>
            <p:ph idx="1"/>
          </p:nvPr>
        </p:nvSpPr>
        <p:spPr/>
        <p:txBody>
          <a:bodyPr/>
          <a:lstStyle/>
          <a:p>
            <a:pPr eaLnBrk="1" hangingPunct="1"/>
            <a:r>
              <a:rPr lang="en-US" sz="2400" dirty="0" smtClean="0"/>
              <a:t>Strive to select a unique user ID that you can use for more than one site</a:t>
            </a:r>
          </a:p>
          <a:p>
            <a:pPr eaLnBrk="1" hangingPunct="1"/>
            <a:r>
              <a:rPr lang="en-US" sz="2400" dirty="0" smtClean="0"/>
              <a:t>Maintain two or three tiers of passwords</a:t>
            </a:r>
          </a:p>
        </p:txBody>
      </p:sp>
      <p:sp>
        <p:nvSpPr>
          <p:cNvPr id="133123" name="Footer Placeholder 3"/>
          <p:cNvSpPr>
            <a:spLocks noGrp="1"/>
          </p:cNvSpPr>
          <p:nvPr>
            <p:ph type="ftr" sz="quarter" idx="10"/>
          </p:nvPr>
        </p:nvSpPr>
        <p:spPr>
          <a:noFill/>
        </p:spPr>
        <p:txBody>
          <a:bodyPr/>
          <a:lstStyle/>
          <a:p>
            <a:r>
              <a:rPr lang="en-US" smtClean="0"/>
              <a:t>Chapter 1: Computers and Digital Basics</a:t>
            </a:r>
          </a:p>
        </p:txBody>
      </p:sp>
      <p:sp>
        <p:nvSpPr>
          <p:cNvPr id="133124" name="Slide Number Placeholder 4"/>
          <p:cNvSpPr>
            <a:spLocks noGrp="1"/>
          </p:cNvSpPr>
          <p:nvPr>
            <p:ph type="sldNum" sz="quarter" idx="11"/>
          </p:nvPr>
        </p:nvSpPr>
        <p:spPr>
          <a:noFill/>
        </p:spPr>
        <p:txBody>
          <a:bodyPr/>
          <a:lstStyle/>
          <a:p>
            <a:fld id="{E1C1FF66-4546-4B19-A008-11D7D59EC645}" type="slidenum">
              <a:rPr lang="en-US" smtClean="0">
                <a:cs typeface="Arial" charset="0"/>
              </a:rPr>
              <a:pPr/>
              <a:t>61</a:t>
            </a:fld>
            <a:endParaRPr lang="en-US" smtClean="0">
              <a:cs typeface="Arial" charset="0"/>
            </a:endParaRPr>
          </a:p>
        </p:txBody>
      </p:sp>
      <p:pic>
        <p:nvPicPr>
          <p:cNvPr id="2" name="Picture 1" descr="Fig01-45.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669" y="3393831"/>
            <a:ext cx="5652439" cy="1810976"/>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en-US" smtClean="0"/>
              <a:t>Secure Passwords</a:t>
            </a:r>
          </a:p>
        </p:txBody>
      </p:sp>
      <p:sp>
        <p:nvSpPr>
          <p:cNvPr id="135170" name="Rectangle 3"/>
          <p:cNvSpPr>
            <a:spLocks noGrp="1" noChangeArrowheads="1"/>
          </p:cNvSpPr>
          <p:nvPr>
            <p:ph idx="1"/>
          </p:nvPr>
        </p:nvSpPr>
        <p:spPr/>
        <p:txBody>
          <a:bodyPr/>
          <a:lstStyle/>
          <a:p>
            <a:r>
              <a:rPr lang="en-US" sz="2400" dirty="0" smtClean="0"/>
              <a:t>A password manager (sometimes called a keychain) stores user IDs with their corresponding passwords and automatically fills in login forms</a:t>
            </a:r>
          </a:p>
        </p:txBody>
      </p:sp>
      <p:sp>
        <p:nvSpPr>
          <p:cNvPr id="135171" name="Footer Placeholder 3"/>
          <p:cNvSpPr>
            <a:spLocks noGrp="1"/>
          </p:cNvSpPr>
          <p:nvPr>
            <p:ph type="ftr" sz="quarter" idx="10"/>
          </p:nvPr>
        </p:nvSpPr>
        <p:spPr>
          <a:noFill/>
        </p:spPr>
        <p:txBody>
          <a:bodyPr/>
          <a:lstStyle/>
          <a:p>
            <a:r>
              <a:rPr lang="en-US" smtClean="0"/>
              <a:t>Chapter 1: Computers and Digital Basics</a:t>
            </a:r>
          </a:p>
        </p:txBody>
      </p:sp>
      <p:sp>
        <p:nvSpPr>
          <p:cNvPr id="135172" name="Slide Number Placeholder 4"/>
          <p:cNvSpPr>
            <a:spLocks noGrp="1"/>
          </p:cNvSpPr>
          <p:nvPr>
            <p:ph type="sldNum" sz="quarter" idx="11"/>
          </p:nvPr>
        </p:nvSpPr>
        <p:spPr>
          <a:noFill/>
        </p:spPr>
        <p:txBody>
          <a:bodyPr/>
          <a:lstStyle/>
          <a:p>
            <a:fld id="{311AE641-03EE-4605-B84A-E2C58071848A}" type="slidenum">
              <a:rPr lang="en-US" smtClean="0">
                <a:cs typeface="Arial" charset="0"/>
              </a:rPr>
              <a:pPr/>
              <a:t>62</a:t>
            </a:fld>
            <a:endParaRPr lang="en-US" smtClean="0">
              <a:cs typeface="Arial" charset="0"/>
            </a:endParaRPr>
          </a:p>
        </p:txBody>
      </p:sp>
      <p:pic>
        <p:nvPicPr>
          <p:cNvPr id="2" name="Picture 1" descr="Fig01-47.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23" y="2870200"/>
            <a:ext cx="5695122" cy="3134146"/>
          </a:xfrm>
          <a:prstGeom prst="rect">
            <a:avLst/>
          </a:prstGeom>
        </p:spPr>
      </p:pic>
      <p:pic>
        <p:nvPicPr>
          <p:cNvPr id="3" name="Picture 2" descr="Fig01-48.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569" y="3166208"/>
            <a:ext cx="2615774" cy="2499946"/>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smtClean="0"/>
              <a:t>What Do You Think?</a:t>
            </a:r>
          </a:p>
        </p:txBody>
      </p:sp>
      <p:sp>
        <p:nvSpPr>
          <p:cNvPr id="3" name="Content Placeholder 2"/>
          <p:cNvSpPr>
            <a:spLocks noGrp="1"/>
          </p:cNvSpPr>
          <p:nvPr>
            <p:ph idx="1"/>
          </p:nvPr>
        </p:nvSpPr>
        <p:spPr/>
        <p:txBody>
          <a:bodyPr/>
          <a:lstStyle/>
          <a:p>
            <a:pPr>
              <a:defRPr/>
            </a:pPr>
            <a:r>
              <a:rPr lang="en-US" sz="2400" dirty="0" smtClean="0">
                <a:solidFill>
                  <a:schemeClr val="bg1">
                    <a:lumMod val="65000"/>
                  </a:schemeClr>
                </a:solidFill>
              </a:rPr>
              <a:t>013100</a:t>
            </a:r>
            <a:r>
              <a:rPr lang="en-US" sz="2400" dirty="0" smtClean="0"/>
              <a:t> From what you have learned, do you think that academic research articles should be available for free?</a:t>
            </a:r>
          </a:p>
          <a:p>
            <a:pPr lvl="1">
              <a:defRPr/>
            </a:pPr>
            <a:r>
              <a:rPr lang="en-US" sz="2000" dirty="0" smtClean="0"/>
              <a:t>A.  Yes		B.  No		C.  Not sure</a:t>
            </a:r>
            <a:br>
              <a:rPr lang="en-US" sz="2000" dirty="0" smtClean="0"/>
            </a:br>
            <a:endParaRPr lang="en-US" sz="2000" dirty="0" smtClean="0"/>
          </a:p>
          <a:p>
            <a:pPr>
              <a:defRPr/>
            </a:pPr>
            <a:r>
              <a:rPr lang="en-US" sz="2400" dirty="0" smtClean="0">
                <a:solidFill>
                  <a:schemeClr val="bg1">
                    <a:lumMod val="65000"/>
                  </a:schemeClr>
                </a:solidFill>
              </a:rPr>
              <a:t>013200</a:t>
            </a:r>
            <a:r>
              <a:rPr lang="en-US" sz="2400" dirty="0" smtClean="0"/>
              <a:t> Do you agree with magazine and news companies that quality content requires a </a:t>
            </a:r>
            <a:r>
              <a:rPr lang="en-US" sz="2400" dirty="0" err="1" smtClean="0"/>
              <a:t>paywall</a:t>
            </a:r>
            <a:r>
              <a:rPr lang="en-US" sz="2400" dirty="0" smtClean="0"/>
              <a:t>?</a:t>
            </a:r>
          </a:p>
          <a:p>
            <a:pPr lvl="1">
              <a:defRPr/>
            </a:pPr>
            <a:r>
              <a:rPr lang="en-US" sz="2000" dirty="0" smtClean="0"/>
              <a:t>A.  Yes		B.  No		C.  Not sure</a:t>
            </a:r>
            <a:br>
              <a:rPr lang="en-US" sz="2000" dirty="0" smtClean="0"/>
            </a:br>
            <a:endParaRPr lang="en-US" sz="2000" dirty="0" smtClean="0"/>
          </a:p>
          <a:p>
            <a:pPr>
              <a:defRPr/>
            </a:pPr>
            <a:r>
              <a:rPr lang="en-US" sz="2400" dirty="0" smtClean="0">
                <a:solidFill>
                  <a:schemeClr val="bg1">
                    <a:lumMod val="65000"/>
                  </a:schemeClr>
                </a:solidFill>
              </a:rPr>
              <a:t>013300</a:t>
            </a:r>
            <a:r>
              <a:rPr lang="en-US" sz="2400" dirty="0" smtClean="0"/>
              <a:t> Do you support efforts to make information accessible through back channels such as </a:t>
            </a:r>
            <a:r>
              <a:rPr lang="en-US" sz="2400" dirty="0" err="1" smtClean="0"/>
              <a:t>WikiLeaks</a:t>
            </a:r>
            <a:r>
              <a:rPr lang="en-US" sz="2400" dirty="0" smtClean="0"/>
              <a:t>?</a:t>
            </a:r>
          </a:p>
          <a:p>
            <a:pPr lvl="1">
              <a:defRPr/>
            </a:pPr>
            <a:r>
              <a:rPr lang="en-US" sz="2000" dirty="0" smtClean="0"/>
              <a:t>A.  Yes		B.  No		C.  Not sure</a:t>
            </a:r>
          </a:p>
        </p:txBody>
      </p:sp>
      <p:sp>
        <p:nvSpPr>
          <p:cNvPr id="137219" name="Footer Placeholder 4"/>
          <p:cNvSpPr>
            <a:spLocks noGrp="1"/>
          </p:cNvSpPr>
          <p:nvPr>
            <p:ph type="ftr" sz="quarter" idx="10"/>
          </p:nvPr>
        </p:nvSpPr>
        <p:spPr>
          <a:noFill/>
        </p:spPr>
        <p:txBody>
          <a:bodyPr/>
          <a:lstStyle/>
          <a:p>
            <a:r>
              <a:rPr lang="en-US" smtClean="0"/>
              <a:t>Chapter 1: Computers and Digital Basics</a:t>
            </a:r>
          </a:p>
        </p:txBody>
      </p:sp>
      <p:sp>
        <p:nvSpPr>
          <p:cNvPr id="6" name="Slide Number Placeholder 5"/>
          <p:cNvSpPr>
            <a:spLocks noGrp="1"/>
          </p:cNvSpPr>
          <p:nvPr>
            <p:ph type="sldNum" sz="quarter" idx="11"/>
          </p:nvPr>
        </p:nvSpPr>
        <p:spPr/>
        <p:txBody>
          <a:bodyPr/>
          <a:lstStyle/>
          <a:p>
            <a:pPr>
              <a:defRPr/>
            </a:pPr>
            <a:fld id="{A184598A-106A-4CEE-99DC-C1F263156E48}" type="slidenum">
              <a:rPr lang="en-US" smtClean="0"/>
              <a:pPr>
                <a:defRPr/>
              </a:pPr>
              <a:t>63</a:t>
            </a:fld>
            <a:endParaRPr lang="en-US"/>
          </a:p>
        </p:txBody>
      </p:sp>
      <p:sp>
        <p:nvSpPr>
          <p:cNvPr id="7" name="Slide Number Placeholder 6"/>
          <p:cNvSpPr txBox="1">
            <a:spLocks noGrp="1"/>
          </p:cNvSpPr>
          <p:nvPr/>
        </p:nvSpPr>
        <p:spPr bwMode="auto">
          <a:xfrm>
            <a:off x="7010400" y="6381750"/>
            <a:ext cx="2133600" cy="476250"/>
          </a:xfrm>
          <a:prstGeom prst="rect">
            <a:avLst/>
          </a:prstGeom>
          <a:noFill/>
          <a:ln>
            <a:miter lim="800000"/>
            <a:headEnd/>
            <a:tailEnd/>
          </a:ln>
        </p:spPr>
        <p:txBody>
          <a:bodyPr/>
          <a:lstStyle/>
          <a:p>
            <a:pPr algn="r">
              <a:defRPr/>
            </a:pPr>
            <a:fld id="{3A8A935B-855C-4688-910A-FD7E0F2C6D3A}" type="slidenum">
              <a:rPr lang="en-US" sz="1400" b="1">
                <a:solidFill>
                  <a:schemeClr val="bg1"/>
                </a:solidFill>
                <a:latin typeface="Arial Narrow" pitchFamily="34" charset="0"/>
                <a:cs typeface="+mn-cs"/>
              </a:rPr>
              <a:pPr algn="r">
                <a:defRPr/>
              </a:pPr>
              <a:t>63</a:t>
            </a:fld>
            <a:endParaRPr lang="en-US" sz="1400" b="1">
              <a:solidFill>
                <a:schemeClr val="bg1"/>
              </a:solidFill>
              <a:latin typeface="Arial Narrow" pitchFamily="34" charset="0"/>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noChangeArrowheads="1"/>
          </p:cNvSpPr>
          <p:nvPr>
            <p:ph type="ctrTitle"/>
          </p:nvPr>
        </p:nvSpPr>
        <p:spPr>
          <a:xfrm>
            <a:off x="0" y="1225550"/>
            <a:ext cx="9144000" cy="1470025"/>
          </a:xfrm>
        </p:spPr>
        <p:txBody>
          <a:bodyPr/>
          <a:lstStyle/>
          <a:p>
            <a:pPr eaLnBrk="1" hangingPunct="1"/>
            <a:r>
              <a:rPr lang="en-US" sz="6000" smtClean="0"/>
              <a:t>Chapter 1 Complete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title"/>
          </p:nvPr>
        </p:nvSpPr>
        <p:spPr/>
        <p:txBody>
          <a:bodyPr/>
          <a:lstStyle/>
          <a:p>
            <a:r>
              <a:rPr lang="en-US" smtClean="0"/>
              <a:t>Question</a:t>
            </a:r>
          </a:p>
        </p:txBody>
      </p:sp>
      <p:sp>
        <p:nvSpPr>
          <p:cNvPr id="7" name="Content Placeholder 6"/>
          <p:cNvSpPr>
            <a:spLocks noGrp="1"/>
          </p:cNvSpPr>
          <p:nvPr>
            <p:ph idx="1"/>
          </p:nvPr>
        </p:nvSpPr>
        <p:spPr/>
        <p:txBody>
          <a:bodyPr/>
          <a:lstStyle/>
          <a:p>
            <a:r>
              <a:rPr lang="en-US" sz="2800" smtClean="0">
                <a:solidFill>
                  <a:srgbClr val="A6A6A6"/>
                </a:solidFill>
              </a:rPr>
              <a:t>012100</a:t>
            </a:r>
            <a:r>
              <a:rPr lang="en-US" sz="2800" smtClean="0"/>
              <a:t> Computers and the digital revolution have changed our lives in many fundamental ways. If you were on the front lines of the digital revolution when computers were first developed to break codes and calculate missile trajectories, you were most likely living in what time period?</a:t>
            </a:r>
          </a:p>
          <a:p>
            <a:pPr lvl="1"/>
            <a:r>
              <a:rPr lang="en-US" sz="2400" smtClean="0"/>
              <a:t>A.  World War I</a:t>
            </a:r>
          </a:p>
          <a:p>
            <a:pPr lvl="1"/>
            <a:r>
              <a:rPr lang="en-US" sz="2400" smtClean="0"/>
              <a:t>B.  The Roaring Twenties</a:t>
            </a:r>
          </a:p>
          <a:p>
            <a:pPr lvl="1"/>
            <a:r>
              <a:rPr lang="en-US" sz="2400" smtClean="0"/>
              <a:t>C.  World War II</a:t>
            </a:r>
          </a:p>
          <a:p>
            <a:pPr lvl="1"/>
            <a:r>
              <a:rPr lang="en-US" sz="2400" smtClean="0"/>
              <a:t>D.  The 1960s</a:t>
            </a:r>
          </a:p>
        </p:txBody>
      </p:sp>
      <p:sp>
        <p:nvSpPr>
          <p:cNvPr id="30723" name="Footer Placeholder 3"/>
          <p:cNvSpPr>
            <a:spLocks noGrp="1"/>
          </p:cNvSpPr>
          <p:nvPr>
            <p:ph type="ftr" sz="quarter" idx="10"/>
          </p:nvPr>
        </p:nvSpPr>
        <p:spPr>
          <a:noFill/>
        </p:spPr>
        <p:txBody>
          <a:bodyPr/>
          <a:lstStyle/>
          <a:p>
            <a:r>
              <a:rPr lang="en-US" smtClean="0"/>
              <a:t>Chapter 1: Computers and Digital Basics</a:t>
            </a:r>
          </a:p>
        </p:txBody>
      </p:sp>
      <p:sp>
        <p:nvSpPr>
          <p:cNvPr id="5" name="Slide Number Placeholder 4"/>
          <p:cNvSpPr>
            <a:spLocks noGrp="1"/>
          </p:cNvSpPr>
          <p:nvPr>
            <p:ph type="sldNum" sz="quarter" idx="11"/>
          </p:nvPr>
        </p:nvSpPr>
        <p:spPr/>
        <p:txBody>
          <a:bodyPr/>
          <a:lstStyle/>
          <a:p>
            <a:pPr>
              <a:defRPr/>
            </a:pPr>
            <a:fld id="{9970BE38-B9A5-409E-8533-45774C052AB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The Digital Revolution</a:t>
            </a:r>
          </a:p>
        </p:txBody>
      </p:sp>
      <p:sp>
        <p:nvSpPr>
          <p:cNvPr id="32770" name="Rectangle 3"/>
          <p:cNvSpPr>
            <a:spLocks noGrp="1" noChangeArrowheads="1"/>
          </p:cNvSpPr>
          <p:nvPr>
            <p:ph idx="1"/>
          </p:nvPr>
        </p:nvSpPr>
        <p:spPr/>
        <p:txBody>
          <a:bodyPr/>
          <a:lstStyle/>
          <a:p>
            <a:pPr eaLnBrk="1" hangingPunct="1"/>
            <a:r>
              <a:rPr lang="en-US" sz="2400" smtClean="0"/>
              <a:t>The digital revolution is an ongoing process of social, political, and economic change brought about by digital technology, such as computers and the Internet</a:t>
            </a:r>
          </a:p>
          <a:p>
            <a:pPr eaLnBrk="1" hangingPunct="1"/>
            <a:r>
              <a:rPr lang="en-US" sz="2400" smtClean="0"/>
              <a:t>The technology driving the digital revolution is based on digital electronics and the idea that electrical signals can represent data, such as numbers, words, pictures, and music</a:t>
            </a:r>
          </a:p>
        </p:txBody>
      </p:sp>
      <p:sp>
        <p:nvSpPr>
          <p:cNvPr id="32771" name="Footer Placeholder 3"/>
          <p:cNvSpPr>
            <a:spLocks noGrp="1"/>
          </p:cNvSpPr>
          <p:nvPr>
            <p:ph type="ftr" sz="quarter" idx="10"/>
          </p:nvPr>
        </p:nvSpPr>
        <p:spPr>
          <a:noFill/>
        </p:spPr>
        <p:txBody>
          <a:bodyPr/>
          <a:lstStyle/>
          <a:p>
            <a:r>
              <a:rPr lang="en-US" smtClean="0"/>
              <a:t>Chapter 1: Computers and Digital Basics</a:t>
            </a:r>
          </a:p>
        </p:txBody>
      </p:sp>
      <p:sp>
        <p:nvSpPr>
          <p:cNvPr id="32772" name="Slide Number Placeholder 4"/>
          <p:cNvSpPr>
            <a:spLocks noGrp="1"/>
          </p:cNvSpPr>
          <p:nvPr>
            <p:ph type="sldNum" sz="quarter" idx="11"/>
          </p:nvPr>
        </p:nvSpPr>
        <p:spPr>
          <a:noFill/>
        </p:spPr>
        <p:txBody>
          <a:bodyPr/>
          <a:lstStyle/>
          <a:p>
            <a:fld id="{256486B7-77F2-4049-BF26-ECB12A7227CD}" type="slidenum">
              <a:rPr lang="en-US" smtClean="0">
                <a:cs typeface="Arial" charset="0"/>
              </a:rPr>
              <a:pPr/>
              <a:t>8</a:t>
            </a:fld>
            <a:endParaRPr lang="en-US" smtClean="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The Digital Revolution</a:t>
            </a:r>
          </a:p>
        </p:txBody>
      </p:sp>
      <p:sp>
        <p:nvSpPr>
          <p:cNvPr id="34818" name="Rectangle 3"/>
          <p:cNvSpPr>
            <a:spLocks noGrp="1" noChangeArrowheads="1"/>
          </p:cNvSpPr>
          <p:nvPr>
            <p:ph idx="1"/>
          </p:nvPr>
        </p:nvSpPr>
        <p:spPr/>
        <p:txBody>
          <a:bodyPr/>
          <a:lstStyle/>
          <a:p>
            <a:pPr eaLnBrk="1" hangingPunct="1"/>
            <a:r>
              <a:rPr lang="en-US" sz="2400" dirty="0" smtClean="0"/>
              <a:t>Digitization is the process of converting text, numbers, sound, photos, and video into data that can be processed by digital devices</a:t>
            </a:r>
          </a:p>
          <a:p>
            <a:pPr eaLnBrk="1" hangingPunct="1"/>
            <a:r>
              <a:rPr lang="en-US" sz="2400" dirty="0" smtClean="0"/>
              <a:t>The digital revolution has evolved through four phases, beginning with big, expensive, standalone computers, and progressing to today’s digital world in which small, inexpensive digital devices are everywhere</a:t>
            </a:r>
          </a:p>
        </p:txBody>
      </p:sp>
      <p:sp>
        <p:nvSpPr>
          <p:cNvPr id="34819" name="Footer Placeholder 3"/>
          <p:cNvSpPr>
            <a:spLocks noGrp="1"/>
          </p:cNvSpPr>
          <p:nvPr>
            <p:ph type="ftr" sz="quarter" idx="10"/>
          </p:nvPr>
        </p:nvSpPr>
        <p:spPr>
          <a:noFill/>
        </p:spPr>
        <p:txBody>
          <a:bodyPr/>
          <a:lstStyle/>
          <a:p>
            <a:r>
              <a:rPr lang="en-US" smtClean="0"/>
              <a:t>Chapter 1: Computers and Digital Basics</a:t>
            </a:r>
          </a:p>
        </p:txBody>
      </p:sp>
      <p:sp>
        <p:nvSpPr>
          <p:cNvPr id="34820" name="Slide Number Placeholder 4"/>
          <p:cNvSpPr>
            <a:spLocks noGrp="1"/>
          </p:cNvSpPr>
          <p:nvPr>
            <p:ph type="sldNum" sz="quarter" idx="11"/>
          </p:nvPr>
        </p:nvSpPr>
        <p:spPr>
          <a:noFill/>
        </p:spPr>
        <p:txBody>
          <a:bodyPr/>
          <a:lstStyle/>
          <a:p>
            <a:fld id="{5F6F4E4F-8DF2-4B0C-BF3E-A422FD83E39D}" type="slidenum">
              <a:rPr lang="en-US" smtClean="0">
                <a:cs typeface="Arial" charset="0"/>
              </a:rPr>
              <a:pPr/>
              <a:t>9</a:t>
            </a:fld>
            <a:endParaRPr lang="en-US" smtClean="0">
              <a:cs typeface="Arial" charset="0"/>
            </a:endParaRPr>
          </a:p>
        </p:txBody>
      </p:sp>
      <p:pic>
        <p:nvPicPr>
          <p:cNvPr id="2" name="Picture 1" descr="Fig01-01.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384" y="4220879"/>
            <a:ext cx="4967995" cy="20589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p10">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3483</TotalTime>
  <Words>3245</Words>
  <Application>Microsoft Office PowerPoint</Application>
  <PresentationFormat>On-screen Show (4:3)</PresentationFormat>
  <Paragraphs>444</Paragraphs>
  <Slides>64</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Arial Narrow</vt:lpstr>
      <vt:lpstr>Wingdings</vt:lpstr>
      <vt:lpstr>Wingdings 2</vt:lpstr>
      <vt:lpstr>np10</vt:lpstr>
      <vt:lpstr>Chapter 1 Computers and Digital Basics</vt:lpstr>
      <vt:lpstr>Chapter Contents</vt:lpstr>
      <vt:lpstr>FastPoll True/False Questions Answer A for True and B for False</vt:lpstr>
      <vt:lpstr>FastPoll True/False Questions Answer A for True and B for False</vt:lpstr>
      <vt:lpstr>FastPoll True/False Questions Answer A for True and B for False</vt:lpstr>
      <vt:lpstr>Section A: All Things Digital</vt:lpstr>
      <vt:lpstr>Question</vt:lpstr>
      <vt:lpstr>The Digital Revolution</vt:lpstr>
      <vt:lpstr>The Digital Revolution</vt:lpstr>
      <vt:lpstr>The Digital Revolution</vt:lpstr>
      <vt:lpstr>Data Processing</vt:lpstr>
      <vt:lpstr>Data Processing</vt:lpstr>
      <vt:lpstr>Personal Computing</vt:lpstr>
      <vt:lpstr>Personal Computing</vt:lpstr>
      <vt:lpstr>Network Computing</vt:lpstr>
      <vt:lpstr>Network Computing</vt:lpstr>
      <vt:lpstr>Cloud Computing</vt:lpstr>
      <vt:lpstr>Cloud Computing</vt:lpstr>
      <vt:lpstr>Cloud Computing</vt:lpstr>
      <vt:lpstr>Cloud Computing</vt:lpstr>
      <vt:lpstr>Digital Society</vt:lpstr>
      <vt:lpstr>Digital Society</vt:lpstr>
      <vt:lpstr>Section B: Digital Devices</vt:lpstr>
      <vt:lpstr>Question</vt:lpstr>
      <vt:lpstr>Computer Basics</vt:lpstr>
      <vt:lpstr>Computer Basics</vt:lpstr>
      <vt:lpstr>Computer Basics</vt:lpstr>
      <vt:lpstr>Computer Basics</vt:lpstr>
      <vt:lpstr>Computer Basics</vt:lpstr>
      <vt:lpstr>Computer Types and Uses</vt:lpstr>
      <vt:lpstr>Computer Types and Uses</vt:lpstr>
      <vt:lpstr>Computer Types and Uses</vt:lpstr>
      <vt:lpstr>Computer Types and Uses</vt:lpstr>
      <vt:lpstr>Computer Types and Uses</vt:lpstr>
      <vt:lpstr>Computer Types and Uses</vt:lpstr>
      <vt:lpstr>Microcontrollers</vt:lpstr>
      <vt:lpstr>Section C: Digital Data Representation</vt:lpstr>
      <vt:lpstr>Question</vt:lpstr>
      <vt:lpstr>Data Representation Basics</vt:lpstr>
      <vt:lpstr>Representing Numbers, Text,  Images, and Sound</vt:lpstr>
      <vt:lpstr>Representing Numbers, Text,  Images, and Sound</vt:lpstr>
      <vt:lpstr>Quantifying Bits and Bytes</vt:lpstr>
      <vt:lpstr>Circuits and Chips</vt:lpstr>
      <vt:lpstr>Circuits and Chips</vt:lpstr>
      <vt:lpstr>Section D: Digital Processing</vt:lpstr>
      <vt:lpstr>Question</vt:lpstr>
      <vt:lpstr>Programs and Instruction Sets</vt:lpstr>
      <vt:lpstr>Programs and Instruction Sets</vt:lpstr>
      <vt:lpstr>Programs and Instruction Sets</vt:lpstr>
      <vt:lpstr>Programs and Instruction Sets</vt:lpstr>
      <vt:lpstr>Processor Logic</vt:lpstr>
      <vt:lpstr>Processor Logic</vt:lpstr>
      <vt:lpstr>Processor Logic</vt:lpstr>
      <vt:lpstr>Section E: Password Security</vt:lpstr>
      <vt:lpstr>Question</vt:lpstr>
      <vt:lpstr>Authentication Protocols</vt:lpstr>
      <vt:lpstr>Authentication Protocols</vt:lpstr>
      <vt:lpstr>Password Hacks</vt:lpstr>
      <vt:lpstr>Password Hacks</vt:lpstr>
      <vt:lpstr>Secure Passwords</vt:lpstr>
      <vt:lpstr>Secure Passwords</vt:lpstr>
      <vt:lpstr>Secure Passwords</vt:lpstr>
      <vt:lpstr>What Do You Think?</vt:lpstr>
      <vt:lpstr>Chapter 1 Complete</vt:lpstr>
    </vt:vector>
  </TitlesOfParts>
  <Company>University of Central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139</cp:revision>
  <dcterms:created xsi:type="dcterms:W3CDTF">2005-11-03T21:37:40Z</dcterms:created>
  <dcterms:modified xsi:type="dcterms:W3CDTF">2013-02-04T21:09:46Z</dcterms:modified>
</cp:coreProperties>
</file>