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80"/>
  </p:notesMasterIdLst>
  <p:sldIdLst>
    <p:sldId id="256" r:id="rId2"/>
    <p:sldId id="257" r:id="rId3"/>
    <p:sldId id="381" r:id="rId4"/>
    <p:sldId id="382" r:id="rId5"/>
    <p:sldId id="383" r:id="rId6"/>
    <p:sldId id="269" r:id="rId7"/>
    <p:sldId id="391" r:id="rId8"/>
    <p:sldId id="385" r:id="rId9"/>
    <p:sldId id="274" r:id="rId10"/>
    <p:sldId id="392" r:id="rId11"/>
    <p:sldId id="393" r:id="rId12"/>
    <p:sldId id="394" r:id="rId13"/>
    <p:sldId id="395" r:id="rId14"/>
    <p:sldId id="396" r:id="rId15"/>
    <p:sldId id="398" r:id="rId16"/>
    <p:sldId id="397" r:id="rId17"/>
    <p:sldId id="399" r:id="rId18"/>
    <p:sldId id="400" r:id="rId19"/>
    <p:sldId id="401" r:id="rId20"/>
    <p:sldId id="402" r:id="rId21"/>
    <p:sldId id="329" r:id="rId22"/>
    <p:sldId id="403" r:id="rId23"/>
    <p:sldId id="330" r:id="rId24"/>
    <p:sldId id="404" r:id="rId25"/>
    <p:sldId id="331" r:id="rId26"/>
    <p:sldId id="386" r:id="rId27"/>
    <p:sldId id="432" r:id="rId28"/>
    <p:sldId id="328" r:id="rId29"/>
    <p:sldId id="405" r:id="rId30"/>
    <p:sldId id="406" r:id="rId31"/>
    <p:sldId id="407" r:id="rId32"/>
    <p:sldId id="408" r:id="rId33"/>
    <p:sldId id="409" r:id="rId34"/>
    <p:sldId id="340" r:id="rId35"/>
    <p:sldId id="342" r:id="rId36"/>
    <p:sldId id="341" r:id="rId37"/>
    <p:sldId id="343" r:id="rId38"/>
    <p:sldId id="345" r:id="rId39"/>
    <p:sldId id="346" r:id="rId40"/>
    <p:sldId id="347" r:id="rId41"/>
    <p:sldId id="410" r:id="rId42"/>
    <p:sldId id="431" r:id="rId43"/>
    <p:sldId id="418" r:id="rId44"/>
    <p:sldId id="419" r:id="rId45"/>
    <p:sldId id="411" r:id="rId46"/>
    <p:sldId id="420" r:id="rId47"/>
    <p:sldId id="421" r:id="rId48"/>
    <p:sldId id="422" r:id="rId49"/>
    <p:sldId id="423" r:id="rId50"/>
    <p:sldId id="412" r:id="rId51"/>
    <p:sldId id="424" r:id="rId52"/>
    <p:sldId id="425" r:id="rId53"/>
    <p:sldId id="414" r:id="rId54"/>
    <p:sldId id="426" r:id="rId55"/>
    <p:sldId id="415" r:id="rId56"/>
    <p:sldId id="416" r:id="rId57"/>
    <p:sldId id="417" r:id="rId58"/>
    <p:sldId id="427" r:id="rId59"/>
    <p:sldId id="428" r:id="rId60"/>
    <p:sldId id="360" r:id="rId61"/>
    <p:sldId id="358" r:id="rId62"/>
    <p:sldId id="356" r:id="rId63"/>
    <p:sldId id="357" r:id="rId64"/>
    <p:sldId id="429" r:id="rId65"/>
    <p:sldId id="430" r:id="rId66"/>
    <p:sldId id="371" r:id="rId67"/>
    <p:sldId id="389" r:id="rId68"/>
    <p:sldId id="372" r:id="rId69"/>
    <p:sldId id="373" r:id="rId70"/>
    <p:sldId id="375" r:id="rId71"/>
    <p:sldId id="433" r:id="rId72"/>
    <p:sldId id="374" r:id="rId73"/>
    <p:sldId id="376" r:id="rId74"/>
    <p:sldId id="380" r:id="rId75"/>
    <p:sldId id="377" r:id="rId76"/>
    <p:sldId id="379" r:id="rId77"/>
    <p:sldId id="390" r:id="rId78"/>
    <p:sldId id="272"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B2E5"/>
    <a:srgbClr val="B9D531"/>
    <a:srgbClr val="FFCC66"/>
    <a:srgbClr val="EAEAEA"/>
    <a:srgbClr val="A50021"/>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94139" autoAdjust="0"/>
  </p:normalViewPr>
  <p:slideViewPr>
    <p:cSldViewPr snapToGrid="0">
      <p:cViewPr varScale="1">
        <p:scale>
          <a:sx n="144" d="100"/>
          <a:sy n="144" d="100"/>
        </p:scale>
        <p:origin x="95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9752F01-9DBE-4063-9B93-2B8E57AC8194}" type="slidenum">
              <a:rPr lang="en-US"/>
              <a:pPr>
                <a:defRPr/>
              </a:pPr>
              <a:t>‹#›</a:t>
            </a:fld>
            <a:endParaRPr lang="en-US"/>
          </a:p>
        </p:txBody>
      </p:sp>
    </p:spTree>
    <p:extLst>
      <p:ext uri="{BB962C8B-B14F-4D97-AF65-F5344CB8AC3E}">
        <p14:creationId xmlns:p14="http://schemas.microsoft.com/office/powerpoint/2010/main" val="3441637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FAD3C2A-C3BE-4CFD-8BC3-0E2BFD67D7C5}" type="slidenum">
              <a:rPr lang="en-US" smtClean="0"/>
              <a:pPr>
                <a:defRPr/>
              </a:pPr>
              <a:t>1</a:t>
            </a:fld>
            <a:endParaRPr lang="en-US"/>
          </a:p>
        </p:txBody>
      </p:sp>
    </p:spTree>
    <p:extLst>
      <p:ext uri="{BB962C8B-B14F-4D97-AF65-F5344CB8AC3E}">
        <p14:creationId xmlns:p14="http://schemas.microsoft.com/office/powerpoint/2010/main" val="2995301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3-4</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11</a:t>
            </a:fld>
            <a:endParaRPr lang="en-US"/>
          </a:p>
        </p:txBody>
      </p:sp>
    </p:spTree>
    <p:extLst>
      <p:ext uri="{BB962C8B-B14F-4D97-AF65-F5344CB8AC3E}">
        <p14:creationId xmlns:p14="http://schemas.microsoft.com/office/powerpoint/2010/main" val="202093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94DDCC1E-AB39-4AC2-9FEC-F423615D00BE}" type="slidenum">
              <a:rPr lang="en-US" smtClean="0">
                <a:cs typeface="Arial" charset="0"/>
              </a:rPr>
              <a:pPr/>
              <a:t>12</a:t>
            </a:fld>
            <a:endParaRPr lang="en-US" smtClean="0">
              <a:cs typeface="Arial"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dirty="0" smtClean="0"/>
              <a:t>Figure 3-6 and 3-7</a:t>
            </a:r>
          </a:p>
        </p:txBody>
      </p:sp>
    </p:spTree>
    <p:extLst>
      <p:ext uri="{BB962C8B-B14F-4D97-AF65-F5344CB8AC3E}">
        <p14:creationId xmlns:p14="http://schemas.microsoft.com/office/powerpoint/2010/main" val="3445234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3-9 – 3-10</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14</a:t>
            </a:fld>
            <a:endParaRPr lang="en-US"/>
          </a:p>
        </p:txBody>
      </p:sp>
    </p:spTree>
    <p:extLst>
      <p:ext uri="{BB962C8B-B14F-4D97-AF65-F5344CB8AC3E}">
        <p14:creationId xmlns:p14="http://schemas.microsoft.com/office/powerpoint/2010/main" val="131106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7BD3488B-82BB-4F1B-AB93-060FE9CC128C}" type="slidenum">
              <a:rPr lang="en-US" smtClean="0">
                <a:cs typeface="Arial" charset="0"/>
              </a:rPr>
              <a:pPr/>
              <a:t>16</a:t>
            </a:fld>
            <a:endParaRPr lang="en-US" smtClean="0">
              <a:cs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r>
              <a:rPr lang="en-US" dirty="0" smtClean="0"/>
              <a:t>Figure 3-11</a:t>
            </a:r>
          </a:p>
        </p:txBody>
      </p:sp>
    </p:spTree>
    <p:extLst>
      <p:ext uri="{BB962C8B-B14F-4D97-AF65-F5344CB8AC3E}">
        <p14:creationId xmlns:p14="http://schemas.microsoft.com/office/powerpoint/2010/main" val="1655067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112CD5DC-19B7-476C-8AD7-C2A69E9E9994}" type="slidenum">
              <a:rPr lang="en-US" smtClean="0">
                <a:cs typeface="Arial" charset="0"/>
              </a:rPr>
              <a:pPr/>
              <a:t>17</a:t>
            </a:fld>
            <a:endParaRPr lang="en-US" smtClean="0">
              <a:cs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smtClean="0"/>
              <a:t>Figure 3-7</a:t>
            </a:r>
          </a:p>
        </p:txBody>
      </p:sp>
    </p:spTree>
    <p:extLst>
      <p:ext uri="{BB962C8B-B14F-4D97-AF65-F5344CB8AC3E}">
        <p14:creationId xmlns:p14="http://schemas.microsoft.com/office/powerpoint/2010/main" val="3703163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057E9369-5694-4F32-B3F9-81E9734485D3}" type="slidenum">
              <a:rPr lang="en-US" smtClean="0">
                <a:cs typeface="Arial" charset="0"/>
              </a:rPr>
              <a:pPr/>
              <a:t>18</a:t>
            </a:fld>
            <a:endParaRPr lang="en-US" smtClean="0">
              <a:cs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dirty="0" smtClean="0"/>
              <a:t>Figure 3-12</a:t>
            </a:r>
          </a:p>
        </p:txBody>
      </p:sp>
    </p:spTree>
    <p:extLst>
      <p:ext uri="{BB962C8B-B14F-4D97-AF65-F5344CB8AC3E}">
        <p14:creationId xmlns:p14="http://schemas.microsoft.com/office/powerpoint/2010/main" val="923968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3-13</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20</a:t>
            </a:fld>
            <a:endParaRPr lang="en-US"/>
          </a:p>
        </p:txBody>
      </p:sp>
    </p:spTree>
    <p:extLst>
      <p:ext uri="{BB962C8B-B14F-4D97-AF65-F5344CB8AC3E}">
        <p14:creationId xmlns:p14="http://schemas.microsoft.com/office/powerpoint/2010/main" val="989506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4378FDBE-60F4-4284-86D8-0A2EB45C01C9}" type="slidenum">
              <a:rPr lang="en-US" smtClean="0">
                <a:cs typeface="Arial" charset="0"/>
              </a:rPr>
              <a:pPr/>
              <a:t>21</a:t>
            </a:fld>
            <a:endParaRPr lang="en-US" smtClean="0">
              <a:cs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27617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3-14</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22</a:t>
            </a:fld>
            <a:endParaRPr lang="en-US"/>
          </a:p>
        </p:txBody>
      </p:sp>
    </p:spTree>
    <p:extLst>
      <p:ext uri="{BB962C8B-B14F-4D97-AF65-F5344CB8AC3E}">
        <p14:creationId xmlns:p14="http://schemas.microsoft.com/office/powerpoint/2010/main" val="3262543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83F04EF9-07D6-4B3F-A5B9-D417C20FD5C7}" type="slidenum">
              <a:rPr lang="en-US" smtClean="0">
                <a:cs typeface="Arial" charset="0"/>
              </a:rPr>
              <a:pPr/>
              <a:t>23</a:t>
            </a:fld>
            <a:endParaRPr lang="en-US" smtClean="0">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6115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688BB06-4A09-4363-9E43-5DB8708090ED}" type="slidenum">
              <a:rPr lang="en-US" smtClean="0"/>
              <a:pPr>
                <a:defRPr/>
              </a:pPr>
              <a:t>2</a:t>
            </a:fld>
            <a:endParaRPr lang="en-US"/>
          </a:p>
        </p:txBody>
      </p:sp>
    </p:spTree>
    <p:extLst>
      <p:ext uri="{BB962C8B-B14F-4D97-AF65-F5344CB8AC3E}">
        <p14:creationId xmlns:p14="http://schemas.microsoft.com/office/powerpoint/2010/main" val="80053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3-18</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24</a:t>
            </a:fld>
            <a:endParaRPr lang="en-US"/>
          </a:p>
        </p:txBody>
      </p:sp>
    </p:spTree>
    <p:extLst>
      <p:ext uri="{BB962C8B-B14F-4D97-AF65-F5344CB8AC3E}">
        <p14:creationId xmlns:p14="http://schemas.microsoft.com/office/powerpoint/2010/main" val="3615529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04ECB045-8A6A-4BEE-861D-E2E5A9FA9764}" type="slidenum">
              <a:rPr lang="en-US" smtClean="0"/>
              <a:pPr>
                <a:defRPr/>
              </a:pPr>
              <a:t>25</a:t>
            </a:fld>
            <a:endParaRPr lang="en-US"/>
          </a:p>
        </p:txBody>
      </p:sp>
    </p:spTree>
    <p:extLst>
      <p:ext uri="{BB962C8B-B14F-4D97-AF65-F5344CB8AC3E}">
        <p14:creationId xmlns:p14="http://schemas.microsoft.com/office/powerpoint/2010/main" val="2134178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F2E514A-21C8-40F6-8047-3CE8DF8A0E32}" type="slidenum">
              <a:rPr lang="en-US" smtClean="0"/>
              <a:pPr>
                <a:defRPr/>
              </a:pPr>
              <a:t>26</a:t>
            </a:fld>
            <a:endParaRPr lang="en-US"/>
          </a:p>
        </p:txBody>
      </p:sp>
    </p:spTree>
    <p:extLst>
      <p:ext uri="{BB962C8B-B14F-4D97-AF65-F5344CB8AC3E}">
        <p14:creationId xmlns:p14="http://schemas.microsoft.com/office/powerpoint/2010/main" val="4233107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3-19</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27</a:t>
            </a:fld>
            <a:endParaRPr lang="en-US"/>
          </a:p>
        </p:txBody>
      </p:sp>
    </p:spTree>
    <p:extLst>
      <p:ext uri="{BB962C8B-B14F-4D97-AF65-F5344CB8AC3E}">
        <p14:creationId xmlns:p14="http://schemas.microsoft.com/office/powerpoint/2010/main" val="3879861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EBF2FA72-1896-4910-B0AE-88C560A045AA}" type="slidenum">
              <a:rPr lang="en-US" smtClean="0">
                <a:cs typeface="Arial" charset="0"/>
              </a:rPr>
              <a:pPr/>
              <a:t>28</a:t>
            </a:fld>
            <a:endParaRPr lang="en-US" smtClean="0">
              <a:cs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28343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3-20</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29</a:t>
            </a:fld>
            <a:endParaRPr lang="en-US"/>
          </a:p>
        </p:txBody>
      </p:sp>
    </p:spTree>
    <p:extLst>
      <p:ext uri="{BB962C8B-B14F-4D97-AF65-F5344CB8AC3E}">
        <p14:creationId xmlns:p14="http://schemas.microsoft.com/office/powerpoint/2010/main" val="274776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3-21</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31</a:t>
            </a:fld>
            <a:endParaRPr lang="en-US"/>
          </a:p>
        </p:txBody>
      </p:sp>
    </p:spTree>
    <p:extLst>
      <p:ext uri="{BB962C8B-B14F-4D97-AF65-F5344CB8AC3E}">
        <p14:creationId xmlns:p14="http://schemas.microsoft.com/office/powerpoint/2010/main" val="1762344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3-23</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33</a:t>
            </a:fld>
            <a:endParaRPr lang="en-US"/>
          </a:p>
        </p:txBody>
      </p:sp>
    </p:spTree>
    <p:extLst>
      <p:ext uri="{BB962C8B-B14F-4D97-AF65-F5344CB8AC3E}">
        <p14:creationId xmlns:p14="http://schemas.microsoft.com/office/powerpoint/2010/main" val="2690769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r>
              <a:rPr lang="en-US" dirty="0" smtClean="0"/>
              <a:t>Figure 3-24</a:t>
            </a:r>
          </a:p>
        </p:txBody>
      </p:sp>
      <p:sp>
        <p:nvSpPr>
          <p:cNvPr id="4" name="Slide Number Placeholder 3"/>
          <p:cNvSpPr>
            <a:spLocks noGrp="1"/>
          </p:cNvSpPr>
          <p:nvPr>
            <p:ph type="sldNum" sz="quarter" idx="5"/>
          </p:nvPr>
        </p:nvSpPr>
        <p:spPr/>
        <p:txBody>
          <a:bodyPr/>
          <a:lstStyle/>
          <a:p>
            <a:pPr>
              <a:defRPr/>
            </a:pPr>
            <a:fld id="{01F43277-7C20-4FCC-98A9-7DAF30D511BE}" type="slidenum">
              <a:rPr lang="en-US" smtClean="0"/>
              <a:pPr>
                <a:defRPr/>
              </a:pPr>
              <a:t>34</a:t>
            </a:fld>
            <a:endParaRPr lang="en-US"/>
          </a:p>
        </p:txBody>
      </p:sp>
    </p:spTree>
    <p:extLst>
      <p:ext uri="{BB962C8B-B14F-4D97-AF65-F5344CB8AC3E}">
        <p14:creationId xmlns:p14="http://schemas.microsoft.com/office/powerpoint/2010/main" val="2007945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B9DD6DF6-C1AC-48BD-A9B0-A085B67D3183}" type="slidenum">
              <a:rPr lang="en-US" smtClean="0">
                <a:cs typeface="Arial" charset="0"/>
              </a:rPr>
              <a:pPr/>
              <a:t>35</a:t>
            </a:fld>
            <a:endParaRPr lang="en-US" smtClean="0">
              <a:cs typeface="Arial"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r>
              <a:rPr lang="en-US" dirty="0" smtClean="0"/>
              <a:t>Figure 3-25</a:t>
            </a:r>
          </a:p>
        </p:txBody>
      </p:sp>
    </p:spTree>
    <p:extLst>
      <p:ext uri="{BB962C8B-B14F-4D97-AF65-F5344CB8AC3E}">
        <p14:creationId xmlns:p14="http://schemas.microsoft.com/office/powerpoint/2010/main" val="133631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C27F4AF-6789-455C-B058-F9518136F3CB}" type="slidenum">
              <a:rPr lang="en-US" smtClean="0"/>
              <a:pPr>
                <a:defRPr/>
              </a:pPr>
              <a:t>3</a:t>
            </a:fld>
            <a:endParaRPr lang="en-US"/>
          </a:p>
        </p:txBody>
      </p:sp>
    </p:spTree>
    <p:extLst>
      <p:ext uri="{BB962C8B-B14F-4D97-AF65-F5344CB8AC3E}">
        <p14:creationId xmlns:p14="http://schemas.microsoft.com/office/powerpoint/2010/main" val="2825205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DFF5C874-FB7C-4365-92F2-406DBFAF09A7}" type="slidenum">
              <a:rPr lang="en-US" smtClean="0">
                <a:cs typeface="Arial" charset="0"/>
              </a:rPr>
              <a:pPr/>
              <a:t>36</a:t>
            </a:fld>
            <a:endParaRPr lang="en-US" smtClean="0">
              <a:cs typeface="Arial"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r>
              <a:rPr lang="en-US" dirty="0" smtClean="0"/>
              <a:t>Figure 3-26</a:t>
            </a:r>
          </a:p>
        </p:txBody>
      </p:sp>
    </p:spTree>
    <p:extLst>
      <p:ext uri="{BB962C8B-B14F-4D97-AF65-F5344CB8AC3E}">
        <p14:creationId xmlns:p14="http://schemas.microsoft.com/office/powerpoint/2010/main" val="4067592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027ABFD8-C2E6-4BB4-8F0A-FFBE2C1CF3D2}" type="slidenum">
              <a:rPr lang="en-US" smtClean="0">
                <a:cs typeface="Arial" charset="0"/>
              </a:rPr>
              <a:pPr/>
              <a:t>37</a:t>
            </a:fld>
            <a:endParaRPr lang="en-US" smtClean="0">
              <a:cs typeface="Arial"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r>
              <a:rPr lang="en-US" dirty="0" smtClean="0"/>
              <a:t>Figure 3-27</a:t>
            </a:r>
          </a:p>
        </p:txBody>
      </p:sp>
    </p:spTree>
    <p:extLst>
      <p:ext uri="{BB962C8B-B14F-4D97-AF65-F5344CB8AC3E}">
        <p14:creationId xmlns:p14="http://schemas.microsoft.com/office/powerpoint/2010/main" val="2746462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C491A037-1809-458B-A7C2-C47D4FA54DA9}" type="slidenum">
              <a:rPr lang="en-US" smtClean="0">
                <a:cs typeface="Arial" charset="0"/>
              </a:rPr>
              <a:pPr/>
              <a:t>38</a:t>
            </a:fld>
            <a:endParaRPr lang="en-US" smtClean="0">
              <a:cs typeface="Arial"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r>
              <a:rPr lang="en-US" dirty="0" smtClean="0"/>
              <a:t>Figure 3-28</a:t>
            </a:r>
          </a:p>
        </p:txBody>
      </p:sp>
    </p:spTree>
    <p:extLst>
      <p:ext uri="{BB962C8B-B14F-4D97-AF65-F5344CB8AC3E}">
        <p14:creationId xmlns:p14="http://schemas.microsoft.com/office/powerpoint/2010/main" val="2834006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1272838-E43A-48A8-AE2D-086DE7B4120E}" type="slidenum">
              <a:rPr lang="en-US" smtClean="0">
                <a:cs typeface="Arial" charset="0"/>
              </a:rPr>
              <a:pPr/>
              <a:t>39</a:t>
            </a:fld>
            <a:endParaRPr lang="en-US" smtClean="0">
              <a:cs typeface="Arial"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r>
              <a:rPr lang="en-US" dirty="0" smtClean="0"/>
              <a:t>Figure 3-30</a:t>
            </a:r>
          </a:p>
        </p:txBody>
      </p:sp>
    </p:spTree>
    <p:extLst>
      <p:ext uri="{BB962C8B-B14F-4D97-AF65-F5344CB8AC3E}">
        <p14:creationId xmlns:p14="http://schemas.microsoft.com/office/powerpoint/2010/main" val="2597954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7BE57DF5-9679-4631-B589-2A478BA8E9C2}" type="slidenum">
              <a:rPr lang="en-US" smtClean="0">
                <a:cs typeface="Arial" charset="0"/>
              </a:rPr>
              <a:pPr/>
              <a:t>40</a:t>
            </a:fld>
            <a:endParaRPr lang="en-US" smtClean="0">
              <a:cs typeface="Arial"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r>
              <a:rPr lang="en-US" dirty="0" smtClean="0"/>
              <a:t>Figure 3-31</a:t>
            </a:r>
          </a:p>
        </p:txBody>
      </p:sp>
    </p:spTree>
    <p:extLst>
      <p:ext uri="{BB962C8B-B14F-4D97-AF65-F5344CB8AC3E}">
        <p14:creationId xmlns:p14="http://schemas.microsoft.com/office/powerpoint/2010/main" val="3892216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3-32</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42</a:t>
            </a:fld>
            <a:endParaRPr lang="en-US"/>
          </a:p>
        </p:txBody>
      </p:sp>
    </p:spTree>
    <p:extLst>
      <p:ext uri="{BB962C8B-B14F-4D97-AF65-F5344CB8AC3E}">
        <p14:creationId xmlns:p14="http://schemas.microsoft.com/office/powerpoint/2010/main" val="991056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F2BBA95-55F7-4DD4-835F-38CD3C44A3AE}" type="slidenum">
              <a:rPr lang="en-US" smtClean="0"/>
              <a:pPr>
                <a:defRPr/>
              </a:pPr>
              <a:t>43</a:t>
            </a:fld>
            <a:endParaRPr lang="en-US"/>
          </a:p>
        </p:txBody>
      </p:sp>
    </p:spTree>
    <p:extLst>
      <p:ext uri="{BB962C8B-B14F-4D97-AF65-F5344CB8AC3E}">
        <p14:creationId xmlns:p14="http://schemas.microsoft.com/office/powerpoint/2010/main" val="2751261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6AAE711-DC88-4732-BB04-4ADA1AD94569}" type="slidenum">
              <a:rPr lang="en-US" smtClean="0"/>
              <a:pPr>
                <a:defRPr/>
              </a:pPr>
              <a:t>44</a:t>
            </a:fld>
            <a:endParaRPr lang="en-US"/>
          </a:p>
        </p:txBody>
      </p:sp>
    </p:spTree>
    <p:extLst>
      <p:ext uri="{BB962C8B-B14F-4D97-AF65-F5344CB8AC3E}">
        <p14:creationId xmlns:p14="http://schemas.microsoft.com/office/powerpoint/2010/main" val="554971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448B28AE-99BF-4FD4-80AB-CF722A22CDEC}" type="slidenum">
              <a:rPr lang="en-US" smtClean="0">
                <a:cs typeface="Arial" charset="0"/>
              </a:rPr>
              <a:pPr/>
              <a:t>45</a:t>
            </a:fld>
            <a:endParaRPr lang="en-US" smtClean="0">
              <a:cs typeface="Arial"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56316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3-33</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46</a:t>
            </a:fld>
            <a:endParaRPr lang="en-US"/>
          </a:p>
        </p:txBody>
      </p:sp>
    </p:spTree>
    <p:extLst>
      <p:ext uri="{BB962C8B-B14F-4D97-AF65-F5344CB8AC3E}">
        <p14:creationId xmlns:p14="http://schemas.microsoft.com/office/powerpoint/2010/main" val="2454325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0182612-F4B3-4B71-9F12-034FC4D76E4A}" type="slidenum">
              <a:rPr lang="en-US" smtClean="0"/>
              <a:pPr>
                <a:defRPr/>
              </a:pPr>
              <a:t>4</a:t>
            </a:fld>
            <a:endParaRPr lang="en-US"/>
          </a:p>
        </p:txBody>
      </p:sp>
    </p:spTree>
    <p:extLst>
      <p:ext uri="{BB962C8B-B14F-4D97-AF65-F5344CB8AC3E}">
        <p14:creationId xmlns:p14="http://schemas.microsoft.com/office/powerpoint/2010/main" val="2346360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3-34</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48</a:t>
            </a:fld>
            <a:endParaRPr lang="en-US"/>
          </a:p>
        </p:txBody>
      </p:sp>
    </p:spTree>
    <p:extLst>
      <p:ext uri="{BB962C8B-B14F-4D97-AF65-F5344CB8AC3E}">
        <p14:creationId xmlns:p14="http://schemas.microsoft.com/office/powerpoint/2010/main" val="1082429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DBCAF94B-FBB9-40FE-9128-2722248718DA}" type="slidenum">
              <a:rPr lang="en-US" smtClean="0">
                <a:cs typeface="Arial" charset="0"/>
              </a:rPr>
              <a:pPr/>
              <a:t>50</a:t>
            </a:fld>
            <a:endParaRPr lang="en-US" smtClean="0">
              <a:cs typeface="Arial"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r>
              <a:rPr lang="en-US" dirty="0" smtClean="0"/>
              <a:t>Figure 3-37</a:t>
            </a:r>
          </a:p>
        </p:txBody>
      </p:sp>
    </p:spTree>
    <p:extLst>
      <p:ext uri="{BB962C8B-B14F-4D97-AF65-F5344CB8AC3E}">
        <p14:creationId xmlns:p14="http://schemas.microsoft.com/office/powerpoint/2010/main" val="4167852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3-40</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51</a:t>
            </a:fld>
            <a:endParaRPr lang="en-US"/>
          </a:p>
        </p:txBody>
      </p:sp>
    </p:spTree>
    <p:extLst>
      <p:ext uri="{BB962C8B-B14F-4D97-AF65-F5344CB8AC3E}">
        <p14:creationId xmlns:p14="http://schemas.microsoft.com/office/powerpoint/2010/main" val="3540218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3-41</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52</a:t>
            </a:fld>
            <a:endParaRPr lang="en-US"/>
          </a:p>
        </p:txBody>
      </p:sp>
    </p:spTree>
    <p:extLst>
      <p:ext uri="{BB962C8B-B14F-4D97-AF65-F5344CB8AC3E}">
        <p14:creationId xmlns:p14="http://schemas.microsoft.com/office/powerpoint/2010/main" val="1185791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D11F1D7-4224-4E8B-B7F3-998A77682215}" type="slidenum">
              <a:rPr lang="en-US" smtClean="0"/>
              <a:pPr>
                <a:defRPr/>
              </a:pPr>
              <a:t>53</a:t>
            </a:fld>
            <a:endParaRPr lang="en-US"/>
          </a:p>
        </p:txBody>
      </p:sp>
    </p:spTree>
    <p:extLst>
      <p:ext uri="{BB962C8B-B14F-4D97-AF65-F5344CB8AC3E}">
        <p14:creationId xmlns:p14="http://schemas.microsoft.com/office/powerpoint/2010/main" val="1036683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3-42</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54</a:t>
            </a:fld>
            <a:endParaRPr lang="en-US"/>
          </a:p>
        </p:txBody>
      </p:sp>
    </p:spTree>
    <p:extLst>
      <p:ext uri="{BB962C8B-B14F-4D97-AF65-F5344CB8AC3E}">
        <p14:creationId xmlns:p14="http://schemas.microsoft.com/office/powerpoint/2010/main" val="19270237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a:ln/>
        </p:spPr>
      </p:sp>
      <p:sp>
        <p:nvSpPr>
          <p:cNvPr id="10445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AA3A831-2988-4F79-AFCD-13C0955E1EB5}" type="slidenum">
              <a:rPr lang="en-US" smtClean="0"/>
              <a:pPr>
                <a:defRPr/>
              </a:pPr>
              <a:t>55</a:t>
            </a:fld>
            <a:endParaRPr lang="en-US"/>
          </a:p>
        </p:txBody>
      </p:sp>
    </p:spTree>
    <p:extLst>
      <p:ext uri="{BB962C8B-B14F-4D97-AF65-F5344CB8AC3E}">
        <p14:creationId xmlns:p14="http://schemas.microsoft.com/office/powerpoint/2010/main" val="37027351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p:spPr>
        <p:txBody>
          <a:bodyPr/>
          <a:lstStyle/>
          <a:p>
            <a:r>
              <a:rPr lang="en-US" dirty="0" smtClean="0"/>
              <a:t>Figure 3-43</a:t>
            </a:r>
          </a:p>
        </p:txBody>
      </p:sp>
      <p:sp>
        <p:nvSpPr>
          <p:cNvPr id="4" name="Slide Number Placeholder 3"/>
          <p:cNvSpPr>
            <a:spLocks noGrp="1"/>
          </p:cNvSpPr>
          <p:nvPr>
            <p:ph type="sldNum" sz="quarter" idx="5"/>
          </p:nvPr>
        </p:nvSpPr>
        <p:spPr/>
        <p:txBody>
          <a:bodyPr/>
          <a:lstStyle/>
          <a:p>
            <a:pPr>
              <a:defRPr/>
            </a:pPr>
            <a:fld id="{7CCADF09-F8E9-4159-8F37-6886AA471F84}" type="slidenum">
              <a:rPr lang="en-US" smtClean="0"/>
              <a:pPr>
                <a:defRPr/>
              </a:pPr>
              <a:t>56</a:t>
            </a:fld>
            <a:endParaRPr lang="en-US"/>
          </a:p>
        </p:txBody>
      </p:sp>
    </p:spTree>
    <p:extLst>
      <p:ext uri="{BB962C8B-B14F-4D97-AF65-F5344CB8AC3E}">
        <p14:creationId xmlns:p14="http://schemas.microsoft.com/office/powerpoint/2010/main" val="1866675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58BE9C43-1C67-47AB-A7B3-35EF3C1C5831}" type="slidenum">
              <a:rPr lang="en-US" smtClean="0">
                <a:cs typeface="Arial" charset="0"/>
              </a:rPr>
              <a:pPr/>
              <a:t>57</a:t>
            </a:fld>
            <a:endParaRPr lang="en-US" smtClean="0">
              <a:cs typeface="Arial"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r>
              <a:rPr lang="en-US" dirty="0" smtClean="0"/>
              <a:t>Figure 3-44</a:t>
            </a:r>
          </a:p>
        </p:txBody>
      </p:sp>
    </p:spTree>
    <p:extLst>
      <p:ext uri="{BB962C8B-B14F-4D97-AF65-F5344CB8AC3E}">
        <p14:creationId xmlns:p14="http://schemas.microsoft.com/office/powerpoint/2010/main" val="13736474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F5D1596-1944-451A-BB80-3F55FAC59843}" type="slidenum">
              <a:rPr lang="en-US" smtClean="0"/>
              <a:pPr>
                <a:defRPr/>
              </a:pPr>
              <a:t>58</a:t>
            </a:fld>
            <a:endParaRPr lang="en-US"/>
          </a:p>
        </p:txBody>
      </p:sp>
    </p:spTree>
    <p:extLst>
      <p:ext uri="{BB962C8B-B14F-4D97-AF65-F5344CB8AC3E}">
        <p14:creationId xmlns:p14="http://schemas.microsoft.com/office/powerpoint/2010/main" val="68104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9E90BC5-CCAD-41CA-8C41-3D9331758F74}" type="slidenum">
              <a:rPr lang="en-US" smtClean="0"/>
              <a:pPr>
                <a:defRPr/>
              </a:pPr>
              <a:t>5</a:t>
            </a:fld>
            <a:endParaRPr lang="en-US"/>
          </a:p>
        </p:txBody>
      </p:sp>
    </p:spTree>
    <p:extLst>
      <p:ext uri="{BB962C8B-B14F-4D97-AF65-F5344CB8AC3E}">
        <p14:creationId xmlns:p14="http://schemas.microsoft.com/office/powerpoint/2010/main" val="28352216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7E0443B-5C9D-4DD4-8308-FFA983DC47C5}" type="slidenum">
              <a:rPr lang="en-US" smtClean="0"/>
              <a:pPr>
                <a:defRPr/>
              </a:pPr>
              <a:t>59</a:t>
            </a:fld>
            <a:endParaRPr lang="en-US"/>
          </a:p>
        </p:txBody>
      </p:sp>
    </p:spTree>
    <p:extLst>
      <p:ext uri="{BB962C8B-B14F-4D97-AF65-F5344CB8AC3E}">
        <p14:creationId xmlns:p14="http://schemas.microsoft.com/office/powerpoint/2010/main" val="38749179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A3E85E63-46BA-4D86-ADA1-91E78D7C17C2}" type="slidenum">
              <a:rPr lang="en-US" smtClean="0">
                <a:cs typeface="Arial" charset="0"/>
              </a:rPr>
              <a:pPr/>
              <a:t>60</a:t>
            </a:fld>
            <a:endParaRPr lang="en-US" smtClean="0">
              <a:cs typeface="Arial"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r>
              <a:rPr lang="en-US" dirty="0" smtClean="0"/>
              <a:t>Figure 3-46</a:t>
            </a:r>
          </a:p>
        </p:txBody>
      </p:sp>
    </p:spTree>
    <p:extLst>
      <p:ext uri="{BB962C8B-B14F-4D97-AF65-F5344CB8AC3E}">
        <p14:creationId xmlns:p14="http://schemas.microsoft.com/office/powerpoint/2010/main" val="10364113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6B8B7E1C-B934-4C35-B09F-B863FB1E82AC}" type="slidenum">
              <a:rPr lang="en-US" smtClean="0">
                <a:cs typeface="Arial" charset="0"/>
              </a:rPr>
              <a:pPr/>
              <a:t>61</a:t>
            </a:fld>
            <a:endParaRPr lang="en-US" smtClean="0">
              <a:cs typeface="Arial" charset="0"/>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r>
              <a:rPr lang="en-US" dirty="0" smtClean="0"/>
              <a:t>Figure 3-47</a:t>
            </a:r>
          </a:p>
        </p:txBody>
      </p:sp>
    </p:spTree>
    <p:extLst>
      <p:ext uri="{BB962C8B-B14F-4D97-AF65-F5344CB8AC3E}">
        <p14:creationId xmlns:p14="http://schemas.microsoft.com/office/powerpoint/2010/main" val="36499729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03A67585-7432-466F-8545-DD4A7F36225C}" type="slidenum">
              <a:rPr lang="en-US" smtClean="0">
                <a:cs typeface="Arial" charset="0"/>
              </a:rPr>
              <a:pPr/>
              <a:t>62</a:t>
            </a:fld>
            <a:endParaRPr lang="en-US" smtClean="0">
              <a:cs typeface="Arial"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25484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a:ln/>
        </p:spPr>
      </p:sp>
      <p:sp>
        <p:nvSpPr>
          <p:cNvPr id="120834" name="Notes Placeholder 2"/>
          <p:cNvSpPr>
            <a:spLocks noGrp="1"/>
          </p:cNvSpPr>
          <p:nvPr>
            <p:ph type="body" idx="1"/>
          </p:nvPr>
        </p:nvSpPr>
        <p:spPr>
          <a:noFill/>
          <a:ln/>
        </p:spPr>
        <p:txBody>
          <a:bodyPr/>
          <a:lstStyle/>
          <a:p>
            <a:r>
              <a:rPr lang="en-US" dirty="0" smtClean="0"/>
              <a:t>Figure 3-48</a:t>
            </a:r>
          </a:p>
        </p:txBody>
      </p:sp>
      <p:sp>
        <p:nvSpPr>
          <p:cNvPr id="4" name="Slide Number Placeholder 3"/>
          <p:cNvSpPr>
            <a:spLocks noGrp="1"/>
          </p:cNvSpPr>
          <p:nvPr>
            <p:ph type="sldNum" sz="quarter" idx="5"/>
          </p:nvPr>
        </p:nvSpPr>
        <p:spPr/>
        <p:txBody>
          <a:bodyPr/>
          <a:lstStyle/>
          <a:p>
            <a:pPr>
              <a:defRPr/>
            </a:pPr>
            <a:fld id="{A88CC2E1-3896-4998-BC0B-B1C5443464A0}" type="slidenum">
              <a:rPr lang="en-US" smtClean="0"/>
              <a:pPr>
                <a:defRPr/>
              </a:pPr>
              <a:t>63</a:t>
            </a:fld>
            <a:endParaRPr lang="en-US"/>
          </a:p>
        </p:txBody>
      </p:sp>
    </p:spTree>
    <p:extLst>
      <p:ext uri="{BB962C8B-B14F-4D97-AF65-F5344CB8AC3E}">
        <p14:creationId xmlns:p14="http://schemas.microsoft.com/office/powerpoint/2010/main" val="23140264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3-49 – 3-50</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64</a:t>
            </a:fld>
            <a:endParaRPr lang="en-US"/>
          </a:p>
        </p:txBody>
      </p:sp>
    </p:spTree>
    <p:extLst>
      <p:ext uri="{BB962C8B-B14F-4D97-AF65-F5344CB8AC3E}">
        <p14:creationId xmlns:p14="http://schemas.microsoft.com/office/powerpoint/2010/main" val="3931130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ln/>
        </p:spPr>
      </p:sp>
      <p:sp>
        <p:nvSpPr>
          <p:cNvPr id="12493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EDA61F3-6DF7-4426-9397-9AFEFE502C07}" type="slidenum">
              <a:rPr lang="en-US" smtClean="0"/>
              <a:pPr>
                <a:defRPr/>
              </a:pPr>
              <a:t>66</a:t>
            </a:fld>
            <a:endParaRPr lang="en-US"/>
          </a:p>
        </p:txBody>
      </p:sp>
    </p:spTree>
    <p:extLst>
      <p:ext uri="{BB962C8B-B14F-4D97-AF65-F5344CB8AC3E}">
        <p14:creationId xmlns:p14="http://schemas.microsoft.com/office/powerpoint/2010/main" val="25016423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a:ln/>
        </p:spPr>
      </p:sp>
      <p:sp>
        <p:nvSpPr>
          <p:cNvPr id="12697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5781F5E-3350-4D69-BDE0-5F652499FEC0}" type="slidenum">
              <a:rPr lang="en-US" smtClean="0"/>
              <a:pPr>
                <a:defRPr/>
              </a:pPr>
              <a:t>67</a:t>
            </a:fld>
            <a:endParaRPr lang="en-US"/>
          </a:p>
        </p:txBody>
      </p:sp>
    </p:spTree>
    <p:extLst>
      <p:ext uri="{BB962C8B-B14F-4D97-AF65-F5344CB8AC3E}">
        <p14:creationId xmlns:p14="http://schemas.microsoft.com/office/powerpoint/2010/main" val="40718121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a:ln/>
        </p:spPr>
      </p:sp>
      <p:sp>
        <p:nvSpPr>
          <p:cNvPr id="12902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39BC60C-5F38-44B3-829E-059B289FCA2B}" type="slidenum">
              <a:rPr lang="en-US" smtClean="0"/>
              <a:pPr>
                <a:defRPr/>
              </a:pPr>
              <a:t>68</a:t>
            </a:fld>
            <a:endParaRPr lang="en-US"/>
          </a:p>
        </p:txBody>
      </p:sp>
    </p:spTree>
    <p:extLst>
      <p:ext uri="{BB962C8B-B14F-4D97-AF65-F5344CB8AC3E}">
        <p14:creationId xmlns:p14="http://schemas.microsoft.com/office/powerpoint/2010/main" val="22212651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a:ln/>
        </p:spPr>
      </p:sp>
      <p:sp>
        <p:nvSpPr>
          <p:cNvPr id="13107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66C9642-4DC1-4A5A-BFA0-6BF347A609C7}" type="slidenum">
              <a:rPr lang="en-US" smtClean="0"/>
              <a:pPr>
                <a:defRPr/>
              </a:pPr>
              <a:t>69</a:t>
            </a:fld>
            <a:endParaRPr lang="en-US"/>
          </a:p>
        </p:txBody>
      </p:sp>
    </p:spTree>
    <p:extLst>
      <p:ext uri="{BB962C8B-B14F-4D97-AF65-F5344CB8AC3E}">
        <p14:creationId xmlns:p14="http://schemas.microsoft.com/office/powerpoint/2010/main" val="300979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051815A-A69A-484C-8B2E-BBE2649B3340}" type="slidenum">
              <a:rPr lang="en-US" smtClean="0"/>
              <a:pPr>
                <a:defRPr/>
              </a:pPr>
              <a:t>6</a:t>
            </a:fld>
            <a:endParaRPr lang="en-US"/>
          </a:p>
        </p:txBody>
      </p:sp>
    </p:spTree>
    <p:extLst>
      <p:ext uri="{BB962C8B-B14F-4D97-AF65-F5344CB8AC3E}">
        <p14:creationId xmlns:p14="http://schemas.microsoft.com/office/powerpoint/2010/main" val="38739332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a:ln/>
        </p:spPr>
      </p:sp>
      <p:sp>
        <p:nvSpPr>
          <p:cNvPr id="133122" name="Notes Placeholder 2"/>
          <p:cNvSpPr>
            <a:spLocks noGrp="1"/>
          </p:cNvSpPr>
          <p:nvPr>
            <p:ph type="body" idx="1"/>
          </p:nvPr>
        </p:nvSpPr>
        <p:spPr>
          <a:noFill/>
          <a:ln/>
        </p:spPr>
        <p:txBody>
          <a:bodyPr/>
          <a:lstStyle/>
          <a:p>
            <a:r>
              <a:rPr lang="en-US" dirty="0" smtClean="0"/>
              <a:t>Figure 3-52</a:t>
            </a:r>
          </a:p>
        </p:txBody>
      </p:sp>
      <p:sp>
        <p:nvSpPr>
          <p:cNvPr id="4" name="Slide Number Placeholder 3"/>
          <p:cNvSpPr>
            <a:spLocks noGrp="1"/>
          </p:cNvSpPr>
          <p:nvPr>
            <p:ph type="sldNum" sz="quarter" idx="5"/>
          </p:nvPr>
        </p:nvSpPr>
        <p:spPr/>
        <p:txBody>
          <a:bodyPr/>
          <a:lstStyle/>
          <a:p>
            <a:pPr>
              <a:defRPr/>
            </a:pPr>
            <a:fld id="{2B51C31E-DBCD-43FF-A2C6-6CDFFBFF81A1}" type="slidenum">
              <a:rPr lang="en-US" smtClean="0"/>
              <a:pPr>
                <a:defRPr/>
              </a:pPr>
              <a:t>70</a:t>
            </a:fld>
            <a:endParaRPr lang="en-US"/>
          </a:p>
        </p:txBody>
      </p:sp>
    </p:spTree>
    <p:extLst>
      <p:ext uri="{BB962C8B-B14F-4D97-AF65-F5344CB8AC3E}">
        <p14:creationId xmlns:p14="http://schemas.microsoft.com/office/powerpoint/2010/main" val="18270904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3-53</a:t>
            </a:r>
            <a:endParaRPr lang="en-US" dirty="0"/>
          </a:p>
        </p:txBody>
      </p:sp>
      <p:sp>
        <p:nvSpPr>
          <p:cNvPr id="4" name="Slide Number Placeholder 3"/>
          <p:cNvSpPr>
            <a:spLocks noGrp="1"/>
          </p:cNvSpPr>
          <p:nvPr>
            <p:ph type="sldNum" sz="quarter" idx="10"/>
          </p:nvPr>
        </p:nvSpPr>
        <p:spPr/>
        <p:txBody>
          <a:bodyPr/>
          <a:lstStyle/>
          <a:p>
            <a:pPr>
              <a:defRPr/>
            </a:pPr>
            <a:fld id="{D9752F01-9DBE-4063-9B93-2B8E57AC8194}" type="slidenum">
              <a:rPr lang="en-US" smtClean="0"/>
              <a:pPr>
                <a:defRPr/>
              </a:pPr>
              <a:t>71</a:t>
            </a:fld>
            <a:endParaRPr lang="en-US"/>
          </a:p>
        </p:txBody>
      </p:sp>
    </p:spTree>
    <p:extLst>
      <p:ext uri="{BB962C8B-B14F-4D97-AF65-F5344CB8AC3E}">
        <p14:creationId xmlns:p14="http://schemas.microsoft.com/office/powerpoint/2010/main" val="1296937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a:ln/>
        </p:spPr>
      </p:sp>
      <p:sp>
        <p:nvSpPr>
          <p:cNvPr id="13517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EF2A5BD-0E48-4DB5-9F3C-9AB2C4D148C6}" type="slidenum">
              <a:rPr lang="en-US" smtClean="0"/>
              <a:pPr>
                <a:defRPr/>
              </a:pPr>
              <a:t>72</a:t>
            </a:fld>
            <a:endParaRPr lang="en-US"/>
          </a:p>
        </p:txBody>
      </p:sp>
    </p:spTree>
    <p:extLst>
      <p:ext uri="{BB962C8B-B14F-4D97-AF65-F5344CB8AC3E}">
        <p14:creationId xmlns:p14="http://schemas.microsoft.com/office/powerpoint/2010/main" val="13871110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a:ln/>
        </p:spPr>
      </p:sp>
      <p:sp>
        <p:nvSpPr>
          <p:cNvPr id="13721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FEBC868-7C32-4CC2-ADCF-1E7349D96CCC}" type="slidenum">
              <a:rPr lang="en-US" smtClean="0"/>
              <a:pPr>
                <a:defRPr/>
              </a:pPr>
              <a:t>73</a:t>
            </a:fld>
            <a:endParaRPr lang="en-US"/>
          </a:p>
        </p:txBody>
      </p:sp>
    </p:spTree>
    <p:extLst>
      <p:ext uri="{BB962C8B-B14F-4D97-AF65-F5344CB8AC3E}">
        <p14:creationId xmlns:p14="http://schemas.microsoft.com/office/powerpoint/2010/main" val="6365930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a:ln/>
        </p:spPr>
      </p:sp>
      <p:sp>
        <p:nvSpPr>
          <p:cNvPr id="139266" name="Notes Placeholder 2"/>
          <p:cNvSpPr>
            <a:spLocks noGrp="1"/>
          </p:cNvSpPr>
          <p:nvPr>
            <p:ph type="body" idx="1"/>
          </p:nvPr>
        </p:nvSpPr>
        <p:spPr>
          <a:noFill/>
          <a:ln/>
        </p:spPr>
        <p:txBody>
          <a:bodyPr/>
          <a:lstStyle/>
          <a:p>
            <a:r>
              <a:rPr lang="en-US" dirty="0" smtClean="0"/>
              <a:t>Figure 3-55</a:t>
            </a:r>
          </a:p>
        </p:txBody>
      </p:sp>
      <p:sp>
        <p:nvSpPr>
          <p:cNvPr id="4" name="Slide Number Placeholder 3"/>
          <p:cNvSpPr>
            <a:spLocks noGrp="1"/>
          </p:cNvSpPr>
          <p:nvPr>
            <p:ph type="sldNum" sz="quarter" idx="5"/>
          </p:nvPr>
        </p:nvSpPr>
        <p:spPr/>
        <p:txBody>
          <a:bodyPr/>
          <a:lstStyle/>
          <a:p>
            <a:pPr>
              <a:defRPr/>
            </a:pPr>
            <a:fld id="{C229C9BD-1BA1-4178-91DE-F4E55EB27AEF}" type="slidenum">
              <a:rPr lang="en-US" smtClean="0"/>
              <a:pPr>
                <a:defRPr/>
              </a:pPr>
              <a:t>74</a:t>
            </a:fld>
            <a:endParaRPr lang="en-US"/>
          </a:p>
        </p:txBody>
      </p:sp>
    </p:spTree>
    <p:extLst>
      <p:ext uri="{BB962C8B-B14F-4D97-AF65-F5344CB8AC3E}">
        <p14:creationId xmlns:p14="http://schemas.microsoft.com/office/powerpoint/2010/main" val="42209298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a:ln/>
        </p:spPr>
      </p:sp>
      <p:sp>
        <p:nvSpPr>
          <p:cNvPr id="14131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EDB3037-B766-4C2D-9AF8-8873B6EC74F5}" type="slidenum">
              <a:rPr lang="en-US" smtClean="0"/>
              <a:pPr>
                <a:defRPr/>
              </a:pPr>
              <a:t>75</a:t>
            </a:fld>
            <a:endParaRPr lang="en-US"/>
          </a:p>
        </p:txBody>
      </p:sp>
    </p:spTree>
    <p:extLst>
      <p:ext uri="{BB962C8B-B14F-4D97-AF65-F5344CB8AC3E}">
        <p14:creationId xmlns:p14="http://schemas.microsoft.com/office/powerpoint/2010/main" val="26986434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ln/>
        </p:spPr>
      </p:sp>
      <p:sp>
        <p:nvSpPr>
          <p:cNvPr id="145410" name="Notes Placeholder 2"/>
          <p:cNvSpPr>
            <a:spLocks noGrp="1"/>
          </p:cNvSpPr>
          <p:nvPr>
            <p:ph type="body" idx="1"/>
          </p:nvPr>
        </p:nvSpPr>
        <p:spPr>
          <a:noFill/>
          <a:ln/>
        </p:spPr>
        <p:txBody>
          <a:bodyPr/>
          <a:lstStyle/>
          <a:p>
            <a:r>
              <a:rPr lang="en-US" dirty="0" smtClean="0"/>
              <a:t>Figure 3-57</a:t>
            </a:r>
          </a:p>
        </p:txBody>
      </p:sp>
      <p:sp>
        <p:nvSpPr>
          <p:cNvPr id="4" name="Slide Number Placeholder 3"/>
          <p:cNvSpPr>
            <a:spLocks noGrp="1"/>
          </p:cNvSpPr>
          <p:nvPr>
            <p:ph type="sldNum" sz="quarter" idx="5"/>
          </p:nvPr>
        </p:nvSpPr>
        <p:spPr/>
        <p:txBody>
          <a:bodyPr/>
          <a:lstStyle/>
          <a:p>
            <a:pPr>
              <a:defRPr/>
            </a:pPr>
            <a:fld id="{33F2889E-F2C9-4821-83AE-3CFFD4FAAABB}" type="slidenum">
              <a:rPr lang="en-US" smtClean="0"/>
              <a:pPr>
                <a:defRPr/>
              </a:pPr>
              <a:t>76</a:t>
            </a:fld>
            <a:endParaRPr lang="en-US"/>
          </a:p>
        </p:txBody>
      </p:sp>
    </p:spTree>
    <p:extLst>
      <p:ext uri="{BB962C8B-B14F-4D97-AF65-F5344CB8AC3E}">
        <p14:creationId xmlns:p14="http://schemas.microsoft.com/office/powerpoint/2010/main" val="32592128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a:ln/>
        </p:spPr>
      </p:sp>
      <p:sp>
        <p:nvSpPr>
          <p:cNvPr id="14745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EE4044B-86F0-4050-ADAB-77EAB5B82356}" type="slidenum">
              <a:rPr lang="en-US" smtClean="0"/>
              <a:pPr>
                <a:defRPr/>
              </a:pPr>
              <a:t>77</a:t>
            </a:fld>
            <a:endParaRPr lang="en-US"/>
          </a:p>
        </p:txBody>
      </p:sp>
    </p:spTree>
    <p:extLst>
      <p:ext uri="{BB962C8B-B14F-4D97-AF65-F5344CB8AC3E}">
        <p14:creationId xmlns:p14="http://schemas.microsoft.com/office/powerpoint/2010/main" val="2785626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a:ln/>
        </p:spPr>
      </p:sp>
      <p:sp>
        <p:nvSpPr>
          <p:cNvPr id="14950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76B9AD7-0947-4CAF-96A1-3299E311F234}" type="slidenum">
              <a:rPr lang="en-US" smtClean="0"/>
              <a:pPr>
                <a:defRPr/>
              </a:pPr>
              <a:t>78</a:t>
            </a:fld>
            <a:endParaRPr lang="en-US"/>
          </a:p>
        </p:txBody>
      </p:sp>
    </p:spTree>
    <p:extLst>
      <p:ext uri="{BB962C8B-B14F-4D97-AF65-F5344CB8AC3E}">
        <p14:creationId xmlns:p14="http://schemas.microsoft.com/office/powerpoint/2010/main" val="354135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DB50E4B-A822-4527-968C-F416F4C67171}" type="slidenum">
              <a:rPr lang="en-US" smtClean="0"/>
              <a:pPr>
                <a:defRPr/>
              </a:pPr>
              <a:t>8</a:t>
            </a:fld>
            <a:endParaRPr lang="en-US"/>
          </a:p>
        </p:txBody>
      </p:sp>
    </p:spTree>
    <p:extLst>
      <p:ext uri="{BB962C8B-B14F-4D97-AF65-F5344CB8AC3E}">
        <p14:creationId xmlns:p14="http://schemas.microsoft.com/office/powerpoint/2010/main" val="1049456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4C443496-7400-4F80-BA7F-2B3E4F00A959}" type="slidenum">
              <a:rPr lang="en-US" smtClean="0">
                <a:cs typeface="Arial" charset="0"/>
              </a:rPr>
              <a:pPr/>
              <a:t>9</a:t>
            </a:fld>
            <a:endParaRPr lang="en-US" smtClean="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smtClean="0"/>
              <a:t>Figure 3-1</a:t>
            </a:r>
          </a:p>
        </p:txBody>
      </p:sp>
    </p:spTree>
    <p:extLst>
      <p:ext uri="{BB962C8B-B14F-4D97-AF65-F5344CB8AC3E}">
        <p14:creationId xmlns:p14="http://schemas.microsoft.com/office/powerpoint/2010/main" val="418438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DA6E8F52-6BE2-409A-926B-AE410D9EA56A}" type="slidenum">
              <a:rPr lang="en-US" smtClean="0">
                <a:cs typeface="Arial" charset="0"/>
              </a:rPr>
              <a:pPr/>
              <a:t>10</a:t>
            </a:fld>
            <a:endParaRPr lang="en-US" smtClean="0">
              <a:cs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t>Figure 3-3</a:t>
            </a:r>
          </a:p>
        </p:txBody>
      </p:sp>
    </p:spTree>
    <p:extLst>
      <p:ext uri="{BB962C8B-B14F-4D97-AF65-F5344CB8AC3E}">
        <p14:creationId xmlns:p14="http://schemas.microsoft.com/office/powerpoint/2010/main" val="2299606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3" name="Rectangle 11"/>
          <p:cNvSpPr/>
          <p:nvPr/>
        </p:nvSpPr>
        <p:spPr>
          <a:xfrm>
            <a:off x="0" y="6324600"/>
            <a:ext cx="9144000" cy="533400"/>
          </a:xfrm>
          <a:prstGeom prst="rect">
            <a:avLst/>
          </a:prstGeom>
          <a:solidFill>
            <a:srgbClr val="FCB034"/>
          </a:solidFill>
          <a:ln>
            <a:solidFill>
              <a:srgbClr val="FCB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43800" y="228600"/>
            <a:ext cx="1447800" cy="179388"/>
          </a:xfrm>
          <a:prstGeom prst="rect">
            <a:avLst/>
          </a:prstGeom>
          <a:noFill/>
          <a:ln w="9525">
            <a:noFill/>
            <a:miter lim="800000"/>
            <a:headEnd/>
            <a:tailEnd/>
          </a:ln>
        </p:spPr>
      </p:pic>
      <p:pic>
        <p:nvPicPr>
          <p:cNvPr id="6" name="Picture 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543800" y="228600"/>
            <a:ext cx="1447800" cy="179388"/>
          </a:xfrm>
          <a:prstGeom prst="rect">
            <a:avLst/>
          </a:prstGeom>
          <a:noFill/>
          <a:ln w="9525">
            <a:noFill/>
            <a:miter lim="800000"/>
            <a:headEnd/>
            <a:tailEnd/>
          </a:ln>
        </p:spPr>
      </p:pic>
      <p:sp>
        <p:nvSpPr>
          <p:cNvPr id="8" name="TextBox 7"/>
          <p:cNvSpPr txBox="1"/>
          <p:nvPr userDrawn="1"/>
        </p:nvSpPr>
        <p:spPr>
          <a:xfrm>
            <a:off x="0" y="3048000"/>
            <a:ext cx="9144000" cy="923330"/>
          </a:xfrm>
          <a:prstGeom prst="rect">
            <a:avLst/>
          </a:prstGeom>
          <a:noFill/>
        </p:spPr>
        <p:txBody>
          <a:bodyPr>
            <a:spAutoFit/>
          </a:bodyPr>
          <a:lstStyle/>
          <a:p>
            <a:pPr algn="ctr">
              <a:defRPr/>
            </a:pPr>
            <a:r>
              <a:rPr lang="en-US" sz="5400" b="1" dirty="0">
                <a:solidFill>
                  <a:srgbClr val="FF0000"/>
                </a:solidFill>
                <a:latin typeface="+mn-lt"/>
              </a:rPr>
              <a:t>Computer Concepts </a:t>
            </a:r>
            <a:r>
              <a:rPr lang="en-US" sz="5400" b="1" dirty="0" smtClean="0">
                <a:solidFill>
                  <a:srgbClr val="FF0000"/>
                </a:solidFill>
                <a:latin typeface="+mn-lt"/>
              </a:rPr>
              <a:t>2014</a:t>
            </a:r>
            <a:endParaRPr lang="en-US" sz="5400" b="1" dirty="0">
              <a:solidFill>
                <a:srgbClr val="FF0000"/>
              </a:solidFill>
              <a:latin typeface="+mn-lt"/>
            </a:endParaRPr>
          </a:p>
        </p:txBody>
      </p:sp>
      <p:sp>
        <p:nvSpPr>
          <p:cNvPr id="9" name="Rectangle 2"/>
          <p:cNvSpPr>
            <a:spLocks noGrp="1" noChangeArrowheads="1"/>
          </p:cNvSpPr>
          <p:nvPr>
            <p:ph type="ctrTitle"/>
          </p:nvPr>
        </p:nvSpPr>
        <p:spPr>
          <a:xfrm>
            <a:off x="2" y="1225550"/>
            <a:ext cx="9143998" cy="1470025"/>
          </a:xfrm>
        </p:spPr>
        <p:txBody>
          <a:bodyPr/>
          <a:lstStyle>
            <a:lvl1pPr algn="ctr">
              <a:defRPr>
                <a:solidFill>
                  <a:schemeClr val="tx1"/>
                </a:solidFill>
                <a:effectLst/>
              </a:defRPr>
            </a:lvl1pPr>
          </a:lstStyle>
          <a:p>
            <a:r>
              <a:rPr lang="en-US" smtClean="0"/>
              <a:t>Click to edit Master title style</a:t>
            </a:r>
            <a:endParaRPr lang="en-US" dirty="0"/>
          </a:p>
        </p:txBody>
      </p:sp>
      <p:pic>
        <p:nvPicPr>
          <p:cNvPr id="11" name="Picture 10"/>
          <p:cNvPicPr>
            <a:picLocks noChangeAspect="1"/>
          </p:cNvPicPr>
          <p:nvPr userDrawn="1"/>
        </p:nvPicPr>
        <p:blipFill rotWithShape="1">
          <a:blip r:embed="rId3"/>
          <a:srcRect t="46503" r="662"/>
          <a:stretch/>
        </p:blipFill>
        <p:spPr>
          <a:xfrm>
            <a:off x="0" y="4324865"/>
            <a:ext cx="9168714" cy="18632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Chapter 3: Software</a:t>
            </a:r>
          </a:p>
        </p:txBody>
      </p:sp>
      <p:sp>
        <p:nvSpPr>
          <p:cNvPr id="5" name="Rectangle 8"/>
          <p:cNvSpPr>
            <a:spLocks noGrp="1" noChangeArrowheads="1"/>
          </p:cNvSpPr>
          <p:nvPr>
            <p:ph type="sldNum" sz="quarter" idx="11"/>
          </p:nvPr>
        </p:nvSpPr>
        <p:spPr>
          <a:ln/>
        </p:spPr>
        <p:txBody>
          <a:bodyPr/>
          <a:lstStyle>
            <a:lvl1pPr>
              <a:defRPr/>
            </a:lvl1pPr>
          </a:lstStyle>
          <a:p>
            <a:pPr>
              <a:defRPr/>
            </a:pPr>
            <a:fld id="{7AB4634D-8180-4666-83B3-07DEB1644F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371475"/>
            <a:ext cx="2187575" cy="5754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3700" y="371475"/>
            <a:ext cx="6410325" cy="5754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Chapter 3: Software</a:t>
            </a:r>
          </a:p>
        </p:txBody>
      </p:sp>
      <p:sp>
        <p:nvSpPr>
          <p:cNvPr id="5" name="Rectangle 8"/>
          <p:cNvSpPr>
            <a:spLocks noGrp="1" noChangeArrowheads="1"/>
          </p:cNvSpPr>
          <p:nvPr>
            <p:ph type="sldNum" sz="quarter" idx="11"/>
          </p:nvPr>
        </p:nvSpPr>
        <p:spPr>
          <a:ln/>
        </p:spPr>
        <p:txBody>
          <a:bodyPr/>
          <a:lstStyle>
            <a:lvl1pPr>
              <a:defRPr/>
            </a:lvl1pPr>
          </a:lstStyle>
          <a:p>
            <a:pPr>
              <a:defRPr/>
            </a:pPr>
            <a:fld id="{017018F7-5768-4E53-84E8-67CA35F1D52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1511300"/>
            <a:ext cx="4298950" cy="461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Chapter 3: Software</a:t>
            </a:r>
          </a:p>
        </p:txBody>
      </p:sp>
      <p:sp>
        <p:nvSpPr>
          <p:cNvPr id="6" name="Rectangle 8"/>
          <p:cNvSpPr>
            <a:spLocks noGrp="1" noChangeArrowheads="1"/>
          </p:cNvSpPr>
          <p:nvPr>
            <p:ph type="sldNum" sz="quarter" idx="11"/>
          </p:nvPr>
        </p:nvSpPr>
        <p:spPr>
          <a:ln/>
        </p:spPr>
        <p:txBody>
          <a:bodyPr/>
          <a:lstStyle>
            <a:lvl1pPr>
              <a:defRPr/>
            </a:lvl1pPr>
          </a:lstStyle>
          <a:p>
            <a:pPr>
              <a:defRPr/>
            </a:pPr>
            <a:fld id="{7013DE85-2FD5-41DE-B990-19B267A9B43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45050" y="1511300"/>
            <a:ext cx="4298950" cy="2230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45050" y="3894138"/>
            <a:ext cx="4298950"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ftr" sz="quarter" idx="10"/>
          </p:nvPr>
        </p:nvSpPr>
        <p:spPr>
          <a:ln/>
        </p:spPr>
        <p:txBody>
          <a:bodyPr/>
          <a:lstStyle>
            <a:lvl1pPr>
              <a:defRPr/>
            </a:lvl1pPr>
          </a:lstStyle>
          <a:p>
            <a:pPr>
              <a:defRPr/>
            </a:pPr>
            <a:r>
              <a:rPr lang="en-US"/>
              <a:t>Chapter 3: Software</a:t>
            </a:r>
          </a:p>
        </p:txBody>
      </p:sp>
      <p:sp>
        <p:nvSpPr>
          <p:cNvPr id="7" name="Rectangle 8"/>
          <p:cNvSpPr>
            <a:spLocks noGrp="1" noChangeArrowheads="1"/>
          </p:cNvSpPr>
          <p:nvPr>
            <p:ph type="sldNum" sz="quarter" idx="11"/>
          </p:nvPr>
        </p:nvSpPr>
        <p:spPr>
          <a:ln/>
        </p:spPr>
        <p:txBody>
          <a:bodyPr/>
          <a:lstStyle>
            <a:lvl1pPr>
              <a:defRPr/>
            </a:lvl1pPr>
          </a:lstStyle>
          <a:p>
            <a:pPr>
              <a:defRPr/>
            </a:pPr>
            <a:fld id="{C4F2A2FE-D53B-4F27-92DC-183E8DCF277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21"/>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6394450" y="0"/>
            <a:ext cx="2749550" cy="3937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886075" y="585788"/>
            <a:ext cx="3476625" cy="173037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t="34685"/>
          <a:stretch>
            <a:fillRect/>
          </a:stretch>
        </p:blipFill>
        <p:spPr bwMode="auto">
          <a:xfrm>
            <a:off x="0" y="5448300"/>
            <a:ext cx="9144000" cy="1409700"/>
          </a:xfrm>
          <a:prstGeom prst="rect">
            <a:avLst/>
          </a:prstGeom>
          <a:noFill/>
          <a:ln w="9525">
            <a:noFill/>
            <a:miter lim="800000"/>
            <a:headEnd/>
            <a:tailEnd/>
          </a:ln>
        </p:spPr>
      </p:pic>
      <p:sp>
        <p:nvSpPr>
          <p:cNvPr id="3074" name="Rectangle 2"/>
          <p:cNvSpPr>
            <a:spLocks noGrp="1" noChangeArrowheads="1"/>
          </p:cNvSpPr>
          <p:nvPr>
            <p:ph type="ctrTitle"/>
          </p:nvPr>
        </p:nvSpPr>
        <p:spPr>
          <a:xfrm>
            <a:off x="714375" y="2416175"/>
            <a:ext cx="7772400" cy="1470025"/>
          </a:xfrm>
        </p:spPr>
        <p:txBody>
          <a:bodyPr/>
          <a:lstStyle>
            <a:lvl1pPr algn="ctr">
              <a:defRPr>
                <a:effectLst>
                  <a:outerShdw blurRad="38100" dist="38100" dir="2700000" algn="tl">
                    <a:srgbClr val="C0C0C0"/>
                  </a:outerShdw>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371600" y="3924300"/>
            <a:ext cx="6400800" cy="1450975"/>
          </a:xfrm>
        </p:spPr>
        <p:txBody>
          <a:bodyPr/>
          <a:lstStyle>
            <a:lvl1pPr marL="0" indent="0" algn="ctr">
              <a:buFont typeface="Wingdings 2" pitchFamily="18" charset="2"/>
              <a:buNone/>
              <a:defRPr b="1">
                <a:effectLst>
                  <a:outerShdw blurRad="38100" dist="38100" dir="2700000" algn="tl">
                    <a:srgbClr val="C0C0C0"/>
                  </a:outerShdw>
                </a:effectLst>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Chapter 3: Software</a:t>
            </a:r>
          </a:p>
        </p:txBody>
      </p:sp>
      <p:sp>
        <p:nvSpPr>
          <p:cNvPr id="5" name="Rectangle 8"/>
          <p:cNvSpPr>
            <a:spLocks noGrp="1" noChangeArrowheads="1"/>
          </p:cNvSpPr>
          <p:nvPr>
            <p:ph type="sldNum" sz="quarter" idx="11"/>
          </p:nvPr>
        </p:nvSpPr>
        <p:spPr>
          <a:ln/>
        </p:spPr>
        <p:txBody>
          <a:bodyPr/>
          <a:lstStyle>
            <a:lvl1pPr>
              <a:defRPr/>
            </a:lvl1pPr>
          </a:lstStyle>
          <a:p>
            <a:pPr>
              <a:defRPr/>
            </a:pPr>
            <a:fld id="{30B0609F-7699-4395-B6AA-EFA3C6E2C58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Chapter 3: Software</a:t>
            </a:r>
          </a:p>
        </p:txBody>
      </p:sp>
      <p:sp>
        <p:nvSpPr>
          <p:cNvPr id="5" name="Rectangle 8"/>
          <p:cNvSpPr>
            <a:spLocks noGrp="1" noChangeArrowheads="1"/>
          </p:cNvSpPr>
          <p:nvPr>
            <p:ph type="sldNum" sz="quarter" idx="11"/>
          </p:nvPr>
        </p:nvSpPr>
        <p:spPr>
          <a:ln/>
        </p:spPr>
        <p:txBody>
          <a:bodyPr/>
          <a:lstStyle>
            <a:lvl1pPr>
              <a:defRPr/>
            </a:lvl1pPr>
          </a:lstStyle>
          <a:p>
            <a:pPr>
              <a:defRPr/>
            </a:pPr>
            <a:fld id="{1E0DB712-7CB4-40B3-914F-14E5AD8FA32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Chapter 3: Software</a:t>
            </a:r>
          </a:p>
        </p:txBody>
      </p:sp>
      <p:sp>
        <p:nvSpPr>
          <p:cNvPr id="6" name="Rectangle 8"/>
          <p:cNvSpPr>
            <a:spLocks noGrp="1" noChangeArrowheads="1"/>
          </p:cNvSpPr>
          <p:nvPr>
            <p:ph type="sldNum" sz="quarter" idx="11"/>
          </p:nvPr>
        </p:nvSpPr>
        <p:spPr>
          <a:ln/>
        </p:spPr>
        <p:txBody>
          <a:bodyPr/>
          <a:lstStyle>
            <a:lvl1pPr>
              <a:defRPr/>
            </a:lvl1pPr>
          </a:lstStyle>
          <a:p>
            <a:pPr>
              <a:defRPr/>
            </a:pPr>
            <a:fld id="{5FEFD7FC-1008-4A16-9219-2979552EE4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Chapter 3: Software</a:t>
            </a:r>
          </a:p>
        </p:txBody>
      </p:sp>
      <p:sp>
        <p:nvSpPr>
          <p:cNvPr id="8" name="Rectangle 8"/>
          <p:cNvSpPr>
            <a:spLocks noGrp="1" noChangeArrowheads="1"/>
          </p:cNvSpPr>
          <p:nvPr>
            <p:ph type="sldNum" sz="quarter" idx="11"/>
          </p:nvPr>
        </p:nvSpPr>
        <p:spPr>
          <a:ln/>
        </p:spPr>
        <p:txBody>
          <a:bodyPr/>
          <a:lstStyle>
            <a:lvl1pPr>
              <a:defRPr/>
            </a:lvl1pPr>
          </a:lstStyle>
          <a:p>
            <a:pPr>
              <a:defRPr/>
            </a:pPr>
            <a:fld id="{447ABF35-A72F-47EB-9D15-DFD9AABDE9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Chapter 3: Software</a:t>
            </a:r>
          </a:p>
        </p:txBody>
      </p:sp>
      <p:sp>
        <p:nvSpPr>
          <p:cNvPr id="4" name="Rectangle 8"/>
          <p:cNvSpPr>
            <a:spLocks noGrp="1" noChangeArrowheads="1"/>
          </p:cNvSpPr>
          <p:nvPr>
            <p:ph type="sldNum" sz="quarter" idx="11"/>
          </p:nvPr>
        </p:nvSpPr>
        <p:spPr>
          <a:ln/>
        </p:spPr>
        <p:txBody>
          <a:bodyPr/>
          <a:lstStyle>
            <a:lvl1pPr>
              <a:defRPr/>
            </a:lvl1pPr>
          </a:lstStyle>
          <a:p>
            <a:pPr>
              <a:defRPr/>
            </a:pPr>
            <a:fld id="{E7BB4B3B-C67F-48BF-A985-83DC28B0F0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Chapter 3: Software</a:t>
            </a:r>
          </a:p>
        </p:txBody>
      </p:sp>
      <p:sp>
        <p:nvSpPr>
          <p:cNvPr id="3" name="Rectangle 8"/>
          <p:cNvSpPr>
            <a:spLocks noGrp="1" noChangeArrowheads="1"/>
          </p:cNvSpPr>
          <p:nvPr>
            <p:ph type="sldNum" sz="quarter" idx="11"/>
          </p:nvPr>
        </p:nvSpPr>
        <p:spPr>
          <a:ln/>
        </p:spPr>
        <p:txBody>
          <a:bodyPr/>
          <a:lstStyle>
            <a:lvl1pPr>
              <a:defRPr/>
            </a:lvl1pPr>
          </a:lstStyle>
          <a:p>
            <a:pPr>
              <a:defRPr/>
            </a:pPr>
            <a:fld id="{816B4CD8-FB8B-41FE-BBF6-EFA96A9B73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Chapter 3: Software</a:t>
            </a:r>
          </a:p>
        </p:txBody>
      </p:sp>
      <p:sp>
        <p:nvSpPr>
          <p:cNvPr id="6" name="Rectangle 8"/>
          <p:cNvSpPr>
            <a:spLocks noGrp="1" noChangeArrowheads="1"/>
          </p:cNvSpPr>
          <p:nvPr>
            <p:ph type="sldNum" sz="quarter" idx="11"/>
          </p:nvPr>
        </p:nvSpPr>
        <p:spPr>
          <a:ln/>
        </p:spPr>
        <p:txBody>
          <a:bodyPr/>
          <a:lstStyle>
            <a:lvl1pPr>
              <a:defRPr/>
            </a:lvl1pPr>
          </a:lstStyle>
          <a:p>
            <a:pPr>
              <a:defRPr/>
            </a:pPr>
            <a:fld id="{5CB4D4E9-7BA6-46B8-929A-B6EEE7F4E94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Chapter 3: Software</a:t>
            </a:r>
          </a:p>
        </p:txBody>
      </p:sp>
      <p:sp>
        <p:nvSpPr>
          <p:cNvPr id="6" name="Rectangle 8"/>
          <p:cNvSpPr>
            <a:spLocks noGrp="1" noChangeArrowheads="1"/>
          </p:cNvSpPr>
          <p:nvPr>
            <p:ph type="sldNum" sz="quarter" idx="11"/>
          </p:nvPr>
        </p:nvSpPr>
        <p:spPr>
          <a:ln/>
        </p:spPr>
        <p:txBody>
          <a:bodyPr/>
          <a:lstStyle>
            <a:lvl1pPr>
              <a:defRPr/>
            </a:lvl1pPr>
          </a:lstStyle>
          <a:p>
            <a:pPr>
              <a:defRPr/>
            </a:pPr>
            <a:fld id="{AADCB592-D7E1-4680-A9E5-A1E1E89F1F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1463675"/>
          </a:xfrm>
          <a:prstGeom prst="rect">
            <a:avLst/>
          </a:prstGeom>
          <a:solidFill>
            <a:srgbClr val="B9D531"/>
          </a:solidFill>
          <a:ln>
            <a:solidFill>
              <a:srgbClr val="B9D5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667" name="Rectangle 3"/>
          <p:cNvSpPr>
            <a:spLocks noChangeArrowheads="1"/>
          </p:cNvSpPr>
          <p:nvPr/>
        </p:nvSpPr>
        <p:spPr bwMode="auto">
          <a:xfrm>
            <a:off x="0" y="6372225"/>
            <a:ext cx="9144000" cy="485775"/>
          </a:xfrm>
          <a:prstGeom prst="rect">
            <a:avLst/>
          </a:prstGeom>
          <a:solidFill>
            <a:srgbClr val="4EB2E5"/>
          </a:solidFill>
          <a:ln w="9525">
            <a:solidFill>
              <a:srgbClr val="4EB2E5"/>
            </a:solidFill>
            <a:miter lim="800000"/>
            <a:headEnd/>
            <a:tailEnd/>
          </a:ln>
          <a:effectLst/>
        </p:spPr>
        <p:txBody>
          <a:bodyPr wrap="none" anchor="ctr"/>
          <a:lstStyle/>
          <a:p>
            <a:pPr>
              <a:defRPr/>
            </a:pPr>
            <a:endParaRPr lang="en-US">
              <a:cs typeface="+mn-cs"/>
            </a:endParaRPr>
          </a:p>
        </p:txBody>
      </p:sp>
      <p:sp>
        <p:nvSpPr>
          <p:cNvPr id="241668" name="Rectangle 4"/>
          <p:cNvSpPr>
            <a:spLocks noChangeArrowheads="1"/>
          </p:cNvSpPr>
          <p:nvPr/>
        </p:nvSpPr>
        <p:spPr bwMode="auto">
          <a:xfrm>
            <a:off x="782638" y="338138"/>
            <a:ext cx="8380412" cy="1225550"/>
          </a:xfrm>
          <a:prstGeom prst="rect">
            <a:avLst/>
          </a:prstGeom>
          <a:solidFill>
            <a:schemeClr val="bg1"/>
          </a:solidFill>
          <a:ln w="9525">
            <a:noFill/>
            <a:miter lim="800000"/>
            <a:headEnd/>
            <a:tailEnd/>
          </a:ln>
          <a:effectLst/>
        </p:spPr>
        <p:txBody>
          <a:bodyPr wrap="none" anchor="ctr"/>
          <a:lstStyle/>
          <a:p>
            <a:pPr>
              <a:defRPr/>
            </a:pPr>
            <a:endParaRPr lang="en-US">
              <a:cs typeface="+mn-cs"/>
            </a:endParaRPr>
          </a:p>
        </p:txBody>
      </p:sp>
      <p:sp>
        <p:nvSpPr>
          <p:cNvPr id="1029" name="Rectangle 5"/>
          <p:cNvSpPr>
            <a:spLocks noGrp="1" noChangeArrowheads="1"/>
          </p:cNvSpPr>
          <p:nvPr>
            <p:ph type="title"/>
          </p:nvPr>
        </p:nvSpPr>
        <p:spPr bwMode="auto">
          <a:xfrm>
            <a:off x="803275" y="371475"/>
            <a:ext cx="8340725" cy="1047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393700" y="1511300"/>
            <a:ext cx="8750300" cy="4614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1671" name="Rectangle 7"/>
          <p:cNvSpPr>
            <a:spLocks noGrp="1" noChangeArrowheads="1"/>
          </p:cNvSpPr>
          <p:nvPr>
            <p:ph type="ftr" sz="quarter" idx="3"/>
          </p:nvPr>
        </p:nvSpPr>
        <p:spPr bwMode="auto">
          <a:xfrm>
            <a:off x="0" y="6381750"/>
            <a:ext cx="70024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smtClean="0">
                <a:solidFill>
                  <a:schemeClr val="bg1"/>
                </a:solidFill>
                <a:cs typeface="Arial" charset="0"/>
              </a:defRPr>
            </a:lvl1pPr>
          </a:lstStyle>
          <a:p>
            <a:pPr>
              <a:defRPr/>
            </a:pPr>
            <a:r>
              <a:rPr lang="en-US"/>
              <a:t>Chapter 3: Software</a:t>
            </a:r>
          </a:p>
        </p:txBody>
      </p:sp>
      <p:sp>
        <p:nvSpPr>
          <p:cNvPr id="241672" name="Rectangle 8"/>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smtClean="0">
                <a:solidFill>
                  <a:schemeClr val="bg1"/>
                </a:solidFill>
                <a:latin typeface="Arial Narrow" pitchFamily="34" charset="0"/>
                <a:cs typeface="+mn-cs"/>
              </a:defRPr>
            </a:lvl1pPr>
          </a:lstStyle>
          <a:p>
            <a:pPr>
              <a:defRPr/>
            </a:pPr>
            <a:fld id="{42048C73-EA69-4E27-8D66-DF13F9EFE502}" type="slidenum">
              <a:rPr lang="en-US"/>
              <a:pPr>
                <a:defRPr/>
              </a:pPr>
              <a:t>‹#›</a:t>
            </a:fld>
            <a:endParaRPr lang="en-US"/>
          </a:p>
        </p:txBody>
      </p:sp>
      <p:sp>
        <p:nvSpPr>
          <p:cNvPr id="241673" name="Rectangle 9"/>
          <p:cNvSpPr>
            <a:spLocks noChangeArrowheads="1"/>
          </p:cNvSpPr>
          <p:nvPr/>
        </p:nvSpPr>
        <p:spPr bwMode="auto">
          <a:xfrm>
            <a:off x="781050" y="200025"/>
            <a:ext cx="8362950" cy="142875"/>
          </a:xfrm>
          <a:prstGeom prst="rect">
            <a:avLst/>
          </a:prstGeom>
          <a:solidFill>
            <a:srgbClr val="4EB2E5"/>
          </a:solidFill>
          <a:ln w="9525">
            <a:solidFill>
              <a:srgbClr val="4EB2E5"/>
            </a:solidFill>
            <a:miter lim="800000"/>
            <a:headEnd/>
            <a:tailEnd/>
          </a:ln>
          <a:effectLst/>
        </p:spPr>
        <p:txBody>
          <a:bodyPr wrap="none" anchor="ctr"/>
          <a:lstStyle/>
          <a:p>
            <a:pPr>
              <a:defRPr/>
            </a:pPr>
            <a:endParaRPr lang="en-US">
              <a:cs typeface="+mn-cs"/>
            </a:endParaRPr>
          </a:p>
        </p:txBody>
      </p:sp>
      <p:sp>
        <p:nvSpPr>
          <p:cNvPr id="241674" name="Text Box 10"/>
          <p:cNvSpPr txBox="1">
            <a:spLocks noChangeArrowheads="1"/>
          </p:cNvSpPr>
          <p:nvPr/>
        </p:nvSpPr>
        <p:spPr bwMode="auto">
          <a:xfrm>
            <a:off x="0" y="317500"/>
            <a:ext cx="762000" cy="823913"/>
          </a:xfrm>
          <a:prstGeom prst="rect">
            <a:avLst/>
          </a:prstGeom>
          <a:noFill/>
          <a:ln w="9525">
            <a:noFill/>
            <a:miter lim="800000"/>
            <a:headEnd/>
            <a:tailEnd/>
          </a:ln>
          <a:effectLst/>
        </p:spPr>
        <p:txBody>
          <a:bodyPr>
            <a:spAutoFit/>
          </a:bodyPr>
          <a:lstStyle/>
          <a:p>
            <a:pPr algn="ctr">
              <a:spcBef>
                <a:spcPct val="50000"/>
              </a:spcBef>
              <a:defRPr/>
            </a:pPr>
            <a:r>
              <a:rPr lang="en-US" sz="4800" b="1" dirty="0">
                <a:solidFill>
                  <a:schemeClr val="bg1"/>
                </a:solidFill>
                <a:latin typeface="Arial Narrow" pitchFamily="34" charset="0"/>
                <a:cs typeface="+mn-cs"/>
              </a:rPr>
              <a:t>3</a:t>
            </a:r>
          </a:p>
        </p:txBody>
      </p:sp>
    </p:spTree>
  </p:cSld>
  <p:clrMap bg1="lt1" tx1="dk1" bg2="lt2" tx2="dk2" accent1="accent1" accent2="accent2" accent3="accent3" accent4="accent4" accent5="accent5" accent6="accent6" hlink="hlink" folHlink="folHlink"/>
  <p:sldLayoutIdLst>
    <p:sldLayoutId id="2147483745" r:id="rId1"/>
    <p:sldLayoutId id="2147483744" r:id="rId2"/>
    <p:sldLayoutId id="2147483743" r:id="rId3"/>
    <p:sldLayoutId id="2147483742" r:id="rId4"/>
    <p:sldLayoutId id="2147483741" r:id="rId5"/>
    <p:sldLayoutId id="2147483740" r:id="rId6"/>
    <p:sldLayoutId id="2147483739" r:id="rId7"/>
    <p:sldLayoutId id="2147483738" r:id="rId8"/>
    <p:sldLayoutId id="2147483737" r:id="rId9"/>
    <p:sldLayoutId id="2147483736" r:id="rId10"/>
    <p:sldLayoutId id="2147483735" r:id="rId11"/>
    <p:sldLayoutId id="2147483734" r:id="rId12"/>
    <p:sldLayoutId id="2147483733" r:id="rId13"/>
    <p:sldLayoutId id="2147483746" r:id="rId14"/>
  </p:sldLayoutIdLst>
  <p:hf hdr="0" dt="0"/>
  <p:txStyles>
    <p:titleStyle>
      <a:lvl1pPr algn="l" rtl="0" fontAlgn="base">
        <a:spcBef>
          <a:spcPct val="0"/>
        </a:spcBef>
        <a:spcAft>
          <a:spcPct val="0"/>
        </a:spcAft>
        <a:defRPr sz="4400" b="1">
          <a:solidFill>
            <a:srgbClr val="970E76"/>
          </a:solidFill>
          <a:latin typeface="+mj-lt"/>
          <a:ea typeface="+mj-ea"/>
          <a:cs typeface="+mj-cs"/>
        </a:defRPr>
      </a:lvl1pPr>
      <a:lvl2pPr algn="l" rtl="0" fontAlgn="base">
        <a:spcBef>
          <a:spcPct val="0"/>
        </a:spcBef>
        <a:spcAft>
          <a:spcPct val="0"/>
        </a:spcAft>
        <a:defRPr sz="4400" b="1">
          <a:solidFill>
            <a:srgbClr val="970E76"/>
          </a:solidFill>
          <a:latin typeface="Arial" charset="0"/>
        </a:defRPr>
      </a:lvl2pPr>
      <a:lvl3pPr algn="l" rtl="0" fontAlgn="base">
        <a:spcBef>
          <a:spcPct val="0"/>
        </a:spcBef>
        <a:spcAft>
          <a:spcPct val="0"/>
        </a:spcAft>
        <a:defRPr sz="4400" b="1">
          <a:solidFill>
            <a:srgbClr val="970E76"/>
          </a:solidFill>
          <a:latin typeface="Arial" charset="0"/>
        </a:defRPr>
      </a:lvl3pPr>
      <a:lvl4pPr algn="l" rtl="0" fontAlgn="base">
        <a:spcBef>
          <a:spcPct val="0"/>
        </a:spcBef>
        <a:spcAft>
          <a:spcPct val="0"/>
        </a:spcAft>
        <a:defRPr sz="4400" b="1">
          <a:solidFill>
            <a:srgbClr val="970E76"/>
          </a:solidFill>
          <a:latin typeface="Arial" charset="0"/>
        </a:defRPr>
      </a:lvl4pPr>
      <a:lvl5pPr algn="l" rtl="0" fontAlgn="base">
        <a:spcBef>
          <a:spcPct val="0"/>
        </a:spcBef>
        <a:spcAft>
          <a:spcPct val="0"/>
        </a:spcAft>
        <a:defRPr sz="4400" b="1">
          <a:solidFill>
            <a:srgbClr val="970E76"/>
          </a:solidFill>
          <a:latin typeface="Arial" charset="0"/>
        </a:defRPr>
      </a:lvl5pPr>
      <a:lvl6pPr marL="457200" algn="l" rtl="0" eaLnBrk="1" fontAlgn="base" hangingPunct="1">
        <a:spcBef>
          <a:spcPct val="0"/>
        </a:spcBef>
        <a:spcAft>
          <a:spcPct val="0"/>
        </a:spcAft>
        <a:defRPr sz="4400" b="1">
          <a:solidFill>
            <a:schemeClr val="tx1"/>
          </a:solidFill>
          <a:latin typeface="Arial" charset="0"/>
        </a:defRPr>
      </a:lvl6pPr>
      <a:lvl7pPr marL="914400" algn="l" rtl="0" eaLnBrk="1" fontAlgn="base" hangingPunct="1">
        <a:spcBef>
          <a:spcPct val="0"/>
        </a:spcBef>
        <a:spcAft>
          <a:spcPct val="0"/>
        </a:spcAft>
        <a:defRPr sz="4400" b="1">
          <a:solidFill>
            <a:schemeClr val="tx1"/>
          </a:solidFill>
          <a:latin typeface="Arial" charset="0"/>
        </a:defRPr>
      </a:lvl7pPr>
      <a:lvl8pPr marL="1371600" algn="l" rtl="0" eaLnBrk="1" fontAlgn="base" hangingPunct="1">
        <a:spcBef>
          <a:spcPct val="0"/>
        </a:spcBef>
        <a:spcAft>
          <a:spcPct val="0"/>
        </a:spcAft>
        <a:defRPr sz="4400" b="1">
          <a:solidFill>
            <a:schemeClr val="tx1"/>
          </a:solidFill>
          <a:latin typeface="Arial" charset="0"/>
        </a:defRPr>
      </a:lvl8pPr>
      <a:lvl9pPr marL="1828800" algn="l" rtl="0" eaLnBrk="1" fontAlgn="base" hangingPunct="1">
        <a:spcBef>
          <a:spcPct val="0"/>
        </a:spcBef>
        <a:spcAft>
          <a:spcPct val="0"/>
        </a:spcAft>
        <a:defRPr sz="4400" b="1">
          <a:solidFill>
            <a:schemeClr val="tx1"/>
          </a:solidFill>
          <a:latin typeface="Arial" charset="0"/>
        </a:defRPr>
      </a:lvl9pPr>
    </p:titleStyle>
    <p:bodyStyle>
      <a:lvl1pPr marL="342900" indent="-342900" algn="l" rtl="0" fontAlgn="base">
        <a:spcBef>
          <a:spcPct val="20000"/>
        </a:spcBef>
        <a:spcAft>
          <a:spcPct val="0"/>
        </a:spcAft>
        <a:buClr>
          <a:srgbClr val="4A95C2"/>
        </a:buClr>
        <a:buFont typeface="Wingdings" pitchFamily="2" charset="2"/>
        <a:buChar char="Ø"/>
        <a:defRPr sz="3200">
          <a:solidFill>
            <a:schemeClr val="tx1"/>
          </a:solidFill>
          <a:latin typeface="+mn-lt"/>
          <a:ea typeface="+mn-ea"/>
          <a:cs typeface="+mn-cs"/>
        </a:defRPr>
      </a:lvl1pPr>
      <a:lvl2pPr marL="742950" indent="-285750" algn="l" rtl="0" fontAlgn="base">
        <a:spcBef>
          <a:spcPct val="20000"/>
        </a:spcBef>
        <a:spcAft>
          <a:spcPct val="0"/>
        </a:spcAft>
        <a:buClr>
          <a:srgbClr val="4A95C2"/>
        </a:buClr>
        <a:buFont typeface="Wingdings" pitchFamily="2" charset="2"/>
        <a:buChar char="Ø"/>
        <a:defRPr sz="2800">
          <a:solidFill>
            <a:schemeClr val="tx1"/>
          </a:solidFill>
          <a:latin typeface="+mn-lt"/>
        </a:defRPr>
      </a:lvl2pPr>
      <a:lvl3pPr marL="1143000" indent="-228600" algn="l" rtl="0" fontAlgn="base">
        <a:spcBef>
          <a:spcPct val="20000"/>
        </a:spcBef>
        <a:spcAft>
          <a:spcPct val="0"/>
        </a:spcAft>
        <a:buClr>
          <a:srgbClr val="4A95C2"/>
        </a:buClr>
        <a:buFont typeface="Wingdings" pitchFamily="2" charset="2"/>
        <a:buChar char="Ø"/>
        <a:defRPr sz="2400">
          <a:solidFill>
            <a:schemeClr val="tx1"/>
          </a:solidFill>
          <a:latin typeface="+mn-lt"/>
        </a:defRPr>
      </a:lvl3pPr>
      <a:lvl4pPr marL="1600200" indent="-228600" algn="l" rtl="0" fontAlgn="base">
        <a:spcBef>
          <a:spcPct val="20000"/>
        </a:spcBef>
        <a:spcAft>
          <a:spcPct val="0"/>
        </a:spcAft>
        <a:buClr>
          <a:srgbClr val="4A95C2"/>
        </a:buClr>
        <a:buFont typeface="Wingdings" pitchFamily="2" charset="2"/>
        <a:buChar char="Ø"/>
        <a:defRPr sz="2000">
          <a:solidFill>
            <a:schemeClr val="tx1"/>
          </a:solidFill>
          <a:latin typeface="+mn-lt"/>
        </a:defRPr>
      </a:lvl4pPr>
      <a:lvl5pPr marL="2057400" indent="-228600" algn="l" rtl="0" fontAlgn="base">
        <a:spcBef>
          <a:spcPct val="20000"/>
        </a:spcBef>
        <a:spcAft>
          <a:spcPct val="0"/>
        </a:spcAft>
        <a:buClr>
          <a:srgbClr val="4A95C2"/>
        </a:buClr>
        <a:buFont typeface="Wingdings" pitchFamily="2" charset="2"/>
        <a:buChar char="Ø"/>
        <a:defRPr sz="2000">
          <a:solidFill>
            <a:schemeClr val="tx1"/>
          </a:solidFill>
          <a:latin typeface="+mn-lt"/>
        </a:defRPr>
      </a:lvl5pPr>
      <a:lvl6pPr marL="2514600" indent="-228600" algn="l" rtl="0" eaLnBrk="1" fontAlgn="base" hangingPunct="1">
        <a:spcBef>
          <a:spcPct val="20000"/>
        </a:spcBef>
        <a:spcAft>
          <a:spcPct val="0"/>
        </a:spcAft>
        <a:buClr>
          <a:srgbClr val="8E3B81"/>
        </a:buClr>
        <a:buChar char="»"/>
        <a:defRPr sz="2000">
          <a:solidFill>
            <a:schemeClr val="tx1"/>
          </a:solidFill>
          <a:latin typeface="+mn-lt"/>
        </a:defRPr>
      </a:lvl6pPr>
      <a:lvl7pPr marL="2971800" indent="-228600" algn="l" rtl="0" eaLnBrk="1" fontAlgn="base" hangingPunct="1">
        <a:spcBef>
          <a:spcPct val="20000"/>
        </a:spcBef>
        <a:spcAft>
          <a:spcPct val="0"/>
        </a:spcAft>
        <a:buClr>
          <a:srgbClr val="8E3B81"/>
        </a:buClr>
        <a:buChar char="»"/>
        <a:defRPr sz="2000">
          <a:solidFill>
            <a:schemeClr val="tx1"/>
          </a:solidFill>
          <a:latin typeface="+mn-lt"/>
        </a:defRPr>
      </a:lvl7pPr>
      <a:lvl8pPr marL="3429000" indent="-228600" algn="l" rtl="0" eaLnBrk="1" fontAlgn="base" hangingPunct="1">
        <a:spcBef>
          <a:spcPct val="20000"/>
        </a:spcBef>
        <a:spcAft>
          <a:spcPct val="0"/>
        </a:spcAft>
        <a:buClr>
          <a:srgbClr val="8E3B81"/>
        </a:buClr>
        <a:buChar char="»"/>
        <a:defRPr sz="2000">
          <a:solidFill>
            <a:schemeClr val="tx1"/>
          </a:solidFill>
          <a:latin typeface="+mn-lt"/>
        </a:defRPr>
      </a:lvl8pPr>
      <a:lvl9pPr marL="3886200" indent="-228600" algn="l" rtl="0" eaLnBrk="1" fontAlgn="base" hangingPunct="1">
        <a:spcBef>
          <a:spcPct val="20000"/>
        </a:spcBef>
        <a:spcAft>
          <a:spcPct val="0"/>
        </a:spcAft>
        <a:buClr>
          <a:srgbClr val="8E3B8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ctrTitle"/>
          </p:nvPr>
        </p:nvSpPr>
        <p:spPr>
          <a:xfrm>
            <a:off x="723900" y="1330325"/>
            <a:ext cx="7772400" cy="1470025"/>
          </a:xfrm>
        </p:spPr>
        <p:txBody>
          <a:bodyPr/>
          <a:lstStyle/>
          <a:p>
            <a:r>
              <a:rPr lang="en-US" sz="6000" dirty="0" smtClean="0"/>
              <a:t>Chapter 3</a:t>
            </a:r>
            <a:r>
              <a:rPr lang="en-US" dirty="0" smtClean="0"/>
              <a:t/>
            </a:r>
            <a:br>
              <a:rPr lang="en-US" dirty="0" smtClean="0"/>
            </a:br>
            <a:r>
              <a:rPr lang="en-US" dirty="0" smtClean="0"/>
              <a:t>Software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Music Software</a:t>
            </a:r>
          </a:p>
        </p:txBody>
      </p:sp>
      <p:sp>
        <p:nvSpPr>
          <p:cNvPr id="36866" name="Rectangle 3"/>
          <p:cNvSpPr>
            <a:spLocks noGrp="1" noChangeArrowheads="1"/>
          </p:cNvSpPr>
          <p:nvPr>
            <p:ph idx="1"/>
          </p:nvPr>
        </p:nvSpPr>
        <p:spPr/>
        <p:txBody>
          <a:bodyPr/>
          <a:lstStyle/>
          <a:p>
            <a:pPr>
              <a:lnSpc>
                <a:spcPct val="90000"/>
              </a:lnSpc>
            </a:pPr>
            <a:r>
              <a:rPr lang="en-US" sz="2400" dirty="0" smtClean="0"/>
              <a:t>Offers many ways to work with music, sound effects, and narration from your desktop, laptop, or handheld computer</a:t>
            </a:r>
            <a:r>
              <a:rPr lang="en-US" sz="2800" dirty="0" smtClean="0"/>
              <a:t> </a:t>
            </a:r>
          </a:p>
          <a:p>
            <a:pPr lvl="1">
              <a:lnSpc>
                <a:spcPct val="90000"/>
              </a:lnSpc>
            </a:pPr>
            <a:r>
              <a:rPr lang="en-US" sz="2000" dirty="0" smtClean="0"/>
              <a:t>iTunes</a:t>
            </a:r>
          </a:p>
          <a:p>
            <a:pPr lvl="1">
              <a:lnSpc>
                <a:spcPct val="90000"/>
              </a:lnSpc>
            </a:pPr>
            <a:r>
              <a:rPr lang="en-US" sz="2000" dirty="0" smtClean="0"/>
              <a:t>Audio editing software</a:t>
            </a:r>
          </a:p>
        </p:txBody>
      </p:sp>
      <p:sp>
        <p:nvSpPr>
          <p:cNvPr id="36867" name="Footer Placeholder 3"/>
          <p:cNvSpPr>
            <a:spLocks noGrp="1"/>
          </p:cNvSpPr>
          <p:nvPr>
            <p:ph type="ftr" sz="quarter" idx="10"/>
          </p:nvPr>
        </p:nvSpPr>
        <p:spPr>
          <a:noFill/>
        </p:spPr>
        <p:txBody>
          <a:bodyPr/>
          <a:lstStyle/>
          <a:p>
            <a:r>
              <a:rPr lang="en-US"/>
              <a:t>Chapter 3: Software</a:t>
            </a:r>
          </a:p>
        </p:txBody>
      </p:sp>
      <p:sp>
        <p:nvSpPr>
          <p:cNvPr id="36868" name="Slide Number Placeholder 4"/>
          <p:cNvSpPr>
            <a:spLocks noGrp="1"/>
          </p:cNvSpPr>
          <p:nvPr>
            <p:ph type="sldNum" sz="quarter" idx="11"/>
          </p:nvPr>
        </p:nvSpPr>
        <p:spPr>
          <a:noFill/>
        </p:spPr>
        <p:txBody>
          <a:bodyPr/>
          <a:lstStyle/>
          <a:p>
            <a:fld id="{F095F169-584F-4081-A7DF-CA76D77FD0DB}" type="slidenum">
              <a:rPr lang="en-US">
                <a:cs typeface="Arial" charset="0"/>
              </a:rPr>
              <a:pPr/>
              <a:t>10</a:t>
            </a:fld>
            <a:endParaRPr lang="en-US">
              <a:cs typeface="Arial" charset="0"/>
            </a:endParaRPr>
          </a:p>
        </p:txBody>
      </p:sp>
      <p:pic>
        <p:nvPicPr>
          <p:cNvPr id="2" name="Picture 1" descr="Fig03-03.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400" y="3638163"/>
            <a:ext cx="4750000" cy="18963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Video Software</a:t>
            </a:r>
          </a:p>
        </p:txBody>
      </p:sp>
      <p:sp>
        <p:nvSpPr>
          <p:cNvPr id="38914" name="Content Placeholder 2"/>
          <p:cNvSpPr>
            <a:spLocks noGrp="1"/>
          </p:cNvSpPr>
          <p:nvPr>
            <p:ph idx="1"/>
          </p:nvPr>
        </p:nvSpPr>
        <p:spPr/>
        <p:txBody>
          <a:bodyPr/>
          <a:lstStyle/>
          <a:p>
            <a:r>
              <a:rPr lang="en-US" sz="2400" dirty="0" smtClean="0"/>
              <a:t>Provides a set of tools for creating video productions from raw footage</a:t>
            </a:r>
          </a:p>
          <a:p>
            <a:r>
              <a:rPr lang="en-US" sz="2400" dirty="0" smtClean="0"/>
              <a:t>Consumer-level video editing software</a:t>
            </a:r>
          </a:p>
          <a:p>
            <a:pPr lvl="1"/>
            <a:r>
              <a:rPr lang="en-US" sz="2000" dirty="0" smtClean="0"/>
              <a:t>Windows Movie Maker</a:t>
            </a:r>
          </a:p>
          <a:p>
            <a:pPr lvl="1"/>
            <a:r>
              <a:rPr lang="en-US" sz="2000" dirty="0" smtClean="0"/>
              <a:t>Apple iMovie</a:t>
            </a:r>
          </a:p>
          <a:p>
            <a:r>
              <a:rPr lang="en-US" sz="2400" dirty="0" smtClean="0"/>
              <a:t>DVD authoring software</a:t>
            </a:r>
          </a:p>
        </p:txBody>
      </p:sp>
      <p:sp>
        <p:nvSpPr>
          <p:cNvPr id="38915"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26B65738-347C-418D-A8A6-4B11003F63B2}" type="slidenum">
              <a:rPr lang="en-US"/>
              <a:pPr>
                <a:defRPr/>
              </a:pPr>
              <a:t>11</a:t>
            </a:fld>
            <a:endParaRPr lang="en-US"/>
          </a:p>
        </p:txBody>
      </p:sp>
      <p:pic>
        <p:nvPicPr>
          <p:cNvPr id="2" name="Picture 1" descr="Fig03-04.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552" y="3521422"/>
            <a:ext cx="4499047" cy="26316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mtClean="0"/>
              <a:t>Graphics Software</a:t>
            </a:r>
          </a:p>
        </p:txBody>
      </p:sp>
      <p:sp>
        <p:nvSpPr>
          <p:cNvPr id="39938" name="Rectangle 3"/>
          <p:cNvSpPr>
            <a:spLocks noGrp="1" noChangeArrowheads="1"/>
          </p:cNvSpPr>
          <p:nvPr>
            <p:ph idx="1"/>
          </p:nvPr>
        </p:nvSpPr>
        <p:spPr>
          <a:xfrm>
            <a:off x="393700" y="1511300"/>
            <a:ext cx="4152900" cy="4614863"/>
          </a:xfrm>
        </p:spPr>
        <p:txBody>
          <a:bodyPr/>
          <a:lstStyle/>
          <a:p>
            <a:r>
              <a:rPr lang="en-US" sz="2400" smtClean="0"/>
              <a:t>Designed to help you create, manipulate, and print graphics</a:t>
            </a:r>
          </a:p>
          <a:p>
            <a:pPr lvl="1"/>
            <a:r>
              <a:rPr lang="en-US" sz="2000" smtClean="0"/>
              <a:t>Paint software</a:t>
            </a:r>
          </a:p>
          <a:p>
            <a:pPr lvl="1"/>
            <a:r>
              <a:rPr lang="en-US" sz="2000" smtClean="0"/>
              <a:t>Photo editing software</a:t>
            </a:r>
          </a:p>
          <a:p>
            <a:pPr lvl="1"/>
            <a:r>
              <a:rPr lang="en-US" sz="2000" smtClean="0"/>
              <a:t>Drawing software</a:t>
            </a:r>
          </a:p>
          <a:p>
            <a:pPr lvl="1"/>
            <a:r>
              <a:rPr lang="en-US" sz="2000" smtClean="0"/>
              <a:t>3-D graphics software</a:t>
            </a:r>
          </a:p>
          <a:p>
            <a:pPr lvl="1"/>
            <a:r>
              <a:rPr lang="en-US" sz="2000" smtClean="0"/>
              <a:t>CAD software</a:t>
            </a:r>
          </a:p>
        </p:txBody>
      </p:sp>
      <p:sp>
        <p:nvSpPr>
          <p:cNvPr id="39939" name="Footer Placeholder 3"/>
          <p:cNvSpPr>
            <a:spLocks noGrp="1"/>
          </p:cNvSpPr>
          <p:nvPr>
            <p:ph type="ftr" sz="quarter" idx="10"/>
          </p:nvPr>
        </p:nvSpPr>
        <p:spPr>
          <a:noFill/>
        </p:spPr>
        <p:txBody>
          <a:bodyPr/>
          <a:lstStyle/>
          <a:p>
            <a:r>
              <a:rPr lang="en-US"/>
              <a:t>Chapter 3: Software</a:t>
            </a:r>
          </a:p>
        </p:txBody>
      </p:sp>
      <p:sp>
        <p:nvSpPr>
          <p:cNvPr id="39940" name="Slide Number Placeholder 4"/>
          <p:cNvSpPr>
            <a:spLocks noGrp="1"/>
          </p:cNvSpPr>
          <p:nvPr>
            <p:ph type="sldNum" sz="quarter" idx="11"/>
          </p:nvPr>
        </p:nvSpPr>
        <p:spPr>
          <a:noFill/>
        </p:spPr>
        <p:txBody>
          <a:bodyPr/>
          <a:lstStyle/>
          <a:p>
            <a:fld id="{43F19D34-12BC-4722-BF2E-F66CC3EFBE83}" type="slidenum">
              <a:rPr lang="en-US">
                <a:cs typeface="Arial" charset="0"/>
              </a:rPr>
              <a:pPr/>
              <a:t>12</a:t>
            </a:fld>
            <a:endParaRPr lang="en-US">
              <a:cs typeface="Arial" charset="0"/>
            </a:endParaRPr>
          </a:p>
        </p:txBody>
      </p:sp>
      <p:pic>
        <p:nvPicPr>
          <p:cNvPr id="2" name="Picture 1" descr="Fig03-06.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862" y="1292114"/>
            <a:ext cx="4125539" cy="2304396"/>
          </a:xfrm>
          <a:prstGeom prst="rect">
            <a:avLst/>
          </a:prstGeom>
        </p:spPr>
      </p:pic>
      <p:pic>
        <p:nvPicPr>
          <p:cNvPr id="3" name="Picture 2" descr="Fig03-07.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5414" y="3708128"/>
            <a:ext cx="4640573" cy="25107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Mapping and Location-Based Software</a:t>
            </a:r>
          </a:p>
        </p:txBody>
      </p:sp>
      <p:sp>
        <p:nvSpPr>
          <p:cNvPr id="41986" name="Content Placeholder 2"/>
          <p:cNvSpPr>
            <a:spLocks noGrp="1"/>
          </p:cNvSpPr>
          <p:nvPr>
            <p:ph idx="1"/>
          </p:nvPr>
        </p:nvSpPr>
        <p:spPr/>
        <p:txBody>
          <a:bodyPr/>
          <a:lstStyle/>
          <a:p>
            <a:r>
              <a:rPr lang="en-US" sz="2400" smtClean="0"/>
              <a:t>A mapping application typically displays satellite, aerial, or street maps used to locate places and get directions between two addresses</a:t>
            </a:r>
          </a:p>
          <a:p>
            <a:pPr lvl="1"/>
            <a:r>
              <a:rPr lang="en-US" sz="2000" smtClean="0"/>
              <a:t>Google Maps</a:t>
            </a:r>
          </a:p>
          <a:p>
            <a:r>
              <a:rPr lang="en-US" sz="2400" smtClean="0"/>
              <a:t>Location-based software is able to access your current location and use it to show you the closest shops, restaurants, and theaters, as well as information about each location</a:t>
            </a:r>
          </a:p>
          <a:p>
            <a:pPr lvl="1"/>
            <a:r>
              <a:rPr lang="en-US" sz="2000" smtClean="0"/>
              <a:t>Stay alert for devices and software applications that track your location </a:t>
            </a:r>
          </a:p>
        </p:txBody>
      </p:sp>
      <p:sp>
        <p:nvSpPr>
          <p:cNvPr id="41987"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D0F27D2D-E625-4B3B-8E14-7C419CD86C5E}" type="slidenum">
              <a:rPr lang="en-US"/>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Mapping and Location-Based Software</a:t>
            </a:r>
          </a:p>
        </p:txBody>
      </p:sp>
      <p:pic>
        <p:nvPicPr>
          <p:cNvPr id="6" name="Content Placeholder 5" descr="Fig03-09.bmp"/>
          <p:cNvPicPr>
            <a:picLocks noGrp="1" noChangeAspect="1"/>
          </p:cNvPicPr>
          <p:nvPr>
            <p:ph sz="half" idx="1"/>
          </p:nvPr>
        </p:nvPicPr>
        <p:blipFill>
          <a:blip r:embed="rId3">
            <a:extLst>
              <a:ext uri="{28A0092B-C50C-407E-A947-70E740481C1C}">
                <a14:useLocalDpi xmlns:a14="http://schemas.microsoft.com/office/drawing/2010/main" val="0"/>
              </a:ext>
            </a:extLst>
          </a:blip>
          <a:srcRect t="-27198" b="-27198"/>
          <a:stretch>
            <a:fillRect/>
          </a:stretch>
        </p:blipFill>
        <p:spPr>
          <a:xfrm>
            <a:off x="393700" y="1521145"/>
            <a:ext cx="4298950" cy="4614863"/>
          </a:xfrm>
        </p:spPr>
      </p:pic>
      <p:pic>
        <p:nvPicPr>
          <p:cNvPr id="7" name="Content Placeholder 6" descr="Fig03-10.bmp"/>
          <p:cNvPicPr>
            <a:picLocks noGrp="1" noChangeAspect="1"/>
          </p:cNvPicPr>
          <p:nvPr>
            <p:ph sz="half" idx="2"/>
          </p:nvPr>
        </p:nvPicPr>
        <p:blipFill>
          <a:blip r:embed="rId4">
            <a:extLst>
              <a:ext uri="{28A0092B-C50C-407E-A947-70E740481C1C}">
                <a14:useLocalDpi xmlns:a14="http://schemas.microsoft.com/office/drawing/2010/main" val="0"/>
              </a:ext>
            </a:extLst>
          </a:blip>
          <a:srcRect l="-63814" r="-63814"/>
          <a:stretch>
            <a:fillRect/>
          </a:stretch>
        </p:blipFill>
        <p:spPr/>
      </p:pic>
      <p:sp>
        <p:nvSpPr>
          <p:cNvPr id="43011"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D5608EEE-F2BC-468F-8F6C-55304378D071}" type="slidenum">
              <a:rPr lang="en-US"/>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Business and “Number Crunching” Software</a:t>
            </a:r>
          </a:p>
        </p:txBody>
      </p:sp>
      <p:sp>
        <p:nvSpPr>
          <p:cNvPr id="44034" name="Content Placeholder 2"/>
          <p:cNvSpPr>
            <a:spLocks noGrp="1"/>
          </p:cNvSpPr>
          <p:nvPr>
            <p:ph idx="1"/>
          </p:nvPr>
        </p:nvSpPr>
        <p:spPr/>
        <p:txBody>
          <a:bodyPr/>
          <a:lstStyle/>
          <a:p>
            <a:r>
              <a:rPr lang="en-US" sz="2400" smtClean="0"/>
              <a:t>Vertical market software is designed to automate specialized tasks in a specific market or business</a:t>
            </a:r>
          </a:p>
          <a:p>
            <a:r>
              <a:rPr lang="en-US" sz="2400" smtClean="0"/>
              <a:t>Horizontal market software is generic software that just about any kind of business can use</a:t>
            </a:r>
          </a:p>
          <a:p>
            <a:pPr lvl="1"/>
            <a:r>
              <a:rPr lang="en-US" sz="2000" smtClean="0"/>
              <a:t>Payroll software</a:t>
            </a:r>
          </a:p>
          <a:p>
            <a:pPr lvl="1"/>
            <a:r>
              <a:rPr lang="en-US" sz="2000" smtClean="0"/>
              <a:t>Accounting software</a:t>
            </a:r>
          </a:p>
          <a:p>
            <a:pPr lvl="1"/>
            <a:r>
              <a:rPr lang="en-US" sz="2000" smtClean="0"/>
              <a:t>Project management software</a:t>
            </a:r>
          </a:p>
        </p:txBody>
      </p:sp>
      <p:sp>
        <p:nvSpPr>
          <p:cNvPr id="44035"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1571B7E3-389E-406B-B6DC-865B947F00A8}" type="slidenum">
              <a:rPr lang="en-US"/>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mtClean="0"/>
              <a:t>Business and “Number Crunching” Software</a:t>
            </a:r>
          </a:p>
        </p:txBody>
      </p:sp>
      <p:sp>
        <p:nvSpPr>
          <p:cNvPr id="45058" name="Rectangle 3"/>
          <p:cNvSpPr>
            <a:spLocks noGrp="1" noChangeArrowheads="1"/>
          </p:cNvSpPr>
          <p:nvPr>
            <p:ph idx="1"/>
          </p:nvPr>
        </p:nvSpPr>
        <p:spPr/>
        <p:txBody>
          <a:bodyPr/>
          <a:lstStyle/>
          <a:p>
            <a:r>
              <a:rPr lang="en-US" sz="2400" dirty="0"/>
              <a:t>Businesses use a variety of “number crunching” software applications for planning and analysis </a:t>
            </a:r>
            <a:endParaRPr lang="en-US" sz="2400" dirty="0" smtClean="0"/>
          </a:p>
          <a:p>
            <a:pPr lvl="1"/>
            <a:r>
              <a:rPr lang="en-US" sz="2000" dirty="0" smtClean="0"/>
              <a:t>Statistical software</a:t>
            </a:r>
          </a:p>
          <a:p>
            <a:pPr lvl="1"/>
            <a:r>
              <a:rPr lang="en-US" sz="2000" dirty="0" smtClean="0"/>
              <a:t>Mathematical modeling software</a:t>
            </a:r>
          </a:p>
        </p:txBody>
      </p:sp>
      <p:sp>
        <p:nvSpPr>
          <p:cNvPr id="45059" name="Footer Placeholder 3"/>
          <p:cNvSpPr>
            <a:spLocks noGrp="1"/>
          </p:cNvSpPr>
          <p:nvPr>
            <p:ph type="ftr" sz="quarter" idx="10"/>
          </p:nvPr>
        </p:nvSpPr>
        <p:spPr>
          <a:noFill/>
        </p:spPr>
        <p:txBody>
          <a:bodyPr/>
          <a:lstStyle/>
          <a:p>
            <a:r>
              <a:rPr lang="en-US"/>
              <a:t>Chapter 3: Software</a:t>
            </a:r>
          </a:p>
        </p:txBody>
      </p:sp>
      <p:sp>
        <p:nvSpPr>
          <p:cNvPr id="45060" name="Slide Number Placeholder 4"/>
          <p:cNvSpPr>
            <a:spLocks noGrp="1"/>
          </p:cNvSpPr>
          <p:nvPr>
            <p:ph type="sldNum" sz="quarter" idx="11"/>
          </p:nvPr>
        </p:nvSpPr>
        <p:spPr>
          <a:noFill/>
        </p:spPr>
        <p:txBody>
          <a:bodyPr/>
          <a:lstStyle/>
          <a:p>
            <a:fld id="{E76D6ED3-02AC-431D-93BF-7FF1B15CDC1C}" type="slidenum">
              <a:rPr lang="en-US">
                <a:cs typeface="Arial" charset="0"/>
              </a:rPr>
              <a:pPr/>
              <a:t>16</a:t>
            </a:fld>
            <a:endParaRPr lang="en-US">
              <a:cs typeface="Arial" charset="0"/>
            </a:endParaRPr>
          </a:p>
        </p:txBody>
      </p:sp>
      <p:pic>
        <p:nvPicPr>
          <p:cNvPr id="2" name="Picture 1" descr="Fig03-11.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645" y="3279411"/>
            <a:ext cx="5719512" cy="280487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mtClean="0"/>
              <a:t>Desktop Publishing Software</a:t>
            </a:r>
          </a:p>
        </p:txBody>
      </p:sp>
      <p:sp>
        <p:nvSpPr>
          <p:cNvPr id="47106" name="Rectangle 3"/>
          <p:cNvSpPr>
            <a:spLocks noGrp="1" noChangeArrowheads="1"/>
          </p:cNvSpPr>
          <p:nvPr>
            <p:ph idx="1"/>
          </p:nvPr>
        </p:nvSpPr>
        <p:spPr/>
        <p:txBody>
          <a:bodyPr/>
          <a:lstStyle/>
          <a:p>
            <a:r>
              <a:rPr lang="en-US" sz="2000" dirty="0" smtClean="0"/>
              <a:t>Desktop publishing software (DTP software) takes word processing to the next level by providing professional tools for producing typeset-quality documents</a:t>
            </a:r>
          </a:p>
          <a:p>
            <a:pPr lvl="1"/>
            <a:r>
              <a:rPr lang="en-US" sz="1800" dirty="0" smtClean="0"/>
              <a:t>DTP software is available in consumer-level and professional-level versions</a:t>
            </a:r>
          </a:p>
          <a:p>
            <a:r>
              <a:rPr lang="en-US" sz="2000" dirty="0" smtClean="0"/>
              <a:t>DTP software allows you to create a page using multiple frames; some frames can hold text, while other frames can hold titles, graphics, and tables</a:t>
            </a:r>
          </a:p>
          <a:p>
            <a:r>
              <a:rPr lang="en-US" sz="2000" dirty="0" smtClean="0"/>
              <a:t>Today’s word processing software typically provides an adequate feature set for the document production needs of most individuals </a:t>
            </a:r>
          </a:p>
        </p:txBody>
      </p:sp>
      <p:sp>
        <p:nvSpPr>
          <p:cNvPr id="47107" name="Footer Placeholder 3"/>
          <p:cNvSpPr>
            <a:spLocks noGrp="1"/>
          </p:cNvSpPr>
          <p:nvPr>
            <p:ph type="ftr" sz="quarter" idx="10"/>
          </p:nvPr>
        </p:nvSpPr>
        <p:spPr>
          <a:noFill/>
        </p:spPr>
        <p:txBody>
          <a:bodyPr/>
          <a:lstStyle/>
          <a:p>
            <a:r>
              <a:rPr lang="en-US"/>
              <a:t>Chapter 3: Software</a:t>
            </a:r>
          </a:p>
        </p:txBody>
      </p:sp>
      <p:sp>
        <p:nvSpPr>
          <p:cNvPr id="108546" name="Slide Number Placeholder 4"/>
          <p:cNvSpPr>
            <a:spLocks noGrp="1"/>
          </p:cNvSpPr>
          <p:nvPr>
            <p:ph type="sldNum" sz="quarter" idx="11"/>
          </p:nvPr>
        </p:nvSpPr>
        <p:spPr/>
        <p:txBody>
          <a:bodyPr/>
          <a:lstStyle/>
          <a:p>
            <a:pPr>
              <a:defRPr/>
            </a:pPr>
            <a:fld id="{F562EFAD-CDD4-4073-B4AD-758886EA0F4B}" type="slidenum">
              <a:rPr lang="en-US"/>
              <a:pPr>
                <a:defRPr/>
              </a:pPr>
              <a:t>17</a:t>
            </a:fld>
            <a:endParaRPr lang="en-US"/>
          </a:p>
        </p:txBody>
      </p:sp>
      <p:pic>
        <p:nvPicPr>
          <p:cNvPr id="7" name="Picture 6" descr="Fig03-07.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330" y="4512157"/>
            <a:ext cx="3281895" cy="177567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mtClean="0"/>
              <a:t>Desktop Publishing Software</a:t>
            </a:r>
          </a:p>
        </p:txBody>
      </p:sp>
      <p:sp>
        <p:nvSpPr>
          <p:cNvPr id="49154" name="Footer Placeholder 2"/>
          <p:cNvSpPr>
            <a:spLocks noGrp="1"/>
          </p:cNvSpPr>
          <p:nvPr>
            <p:ph type="ftr" sz="quarter" idx="10"/>
          </p:nvPr>
        </p:nvSpPr>
        <p:spPr>
          <a:noFill/>
        </p:spPr>
        <p:txBody>
          <a:bodyPr/>
          <a:lstStyle/>
          <a:p>
            <a:r>
              <a:rPr lang="en-US"/>
              <a:t>Chapter 3: Software</a:t>
            </a:r>
          </a:p>
        </p:txBody>
      </p:sp>
      <p:sp>
        <p:nvSpPr>
          <p:cNvPr id="49155" name="Slide Number Placeholder 3"/>
          <p:cNvSpPr>
            <a:spLocks noGrp="1"/>
          </p:cNvSpPr>
          <p:nvPr>
            <p:ph type="sldNum" sz="quarter" idx="11"/>
          </p:nvPr>
        </p:nvSpPr>
        <p:spPr>
          <a:noFill/>
        </p:spPr>
        <p:txBody>
          <a:bodyPr/>
          <a:lstStyle/>
          <a:p>
            <a:fld id="{D54F7972-E6E0-427C-B8D3-535EE602F4B4}" type="slidenum">
              <a:rPr lang="en-US">
                <a:cs typeface="Arial" charset="0"/>
              </a:rPr>
              <a:pPr/>
              <a:t>18</a:t>
            </a:fld>
            <a:endParaRPr lang="en-US">
              <a:cs typeface="Arial" charset="0"/>
            </a:endParaRPr>
          </a:p>
        </p:txBody>
      </p:sp>
      <p:pic>
        <p:nvPicPr>
          <p:cNvPr id="3" name="Content Placeholder 2" descr="Fig03-12.bmp"/>
          <p:cNvPicPr>
            <a:picLocks noGrp="1" noChangeAspect="1"/>
          </p:cNvPicPr>
          <p:nvPr>
            <p:ph idx="1"/>
          </p:nvPr>
        </p:nvPicPr>
        <p:blipFill>
          <a:blip r:embed="rId3">
            <a:extLst>
              <a:ext uri="{28A0092B-C50C-407E-A947-70E740481C1C}">
                <a14:useLocalDpi xmlns:a14="http://schemas.microsoft.com/office/drawing/2010/main" val="0"/>
              </a:ext>
            </a:extLst>
          </a:blip>
          <a:srcRect l="-8660" r="-8660"/>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Personal Finance Software</a:t>
            </a:r>
          </a:p>
        </p:txBody>
      </p:sp>
      <p:sp>
        <p:nvSpPr>
          <p:cNvPr id="51202" name="Content Placeholder 2"/>
          <p:cNvSpPr>
            <a:spLocks noGrp="1"/>
          </p:cNvSpPr>
          <p:nvPr>
            <p:ph idx="1"/>
          </p:nvPr>
        </p:nvSpPr>
        <p:spPr/>
        <p:txBody>
          <a:bodyPr/>
          <a:lstStyle/>
          <a:p>
            <a:r>
              <a:rPr lang="en-US" sz="2400" smtClean="0"/>
              <a:t>Money management software offers a variety of tools for tracking cash flow and investments</a:t>
            </a:r>
          </a:p>
          <a:p>
            <a:r>
              <a:rPr lang="en-US" sz="2400" smtClean="0"/>
              <a:t>Personal finance software, such as Intuit Quicken, is designed to keep track of income, expenses, assets, and liabilities using a simple checkbook-like user interface</a:t>
            </a:r>
          </a:p>
          <a:p>
            <a:r>
              <a:rPr lang="en-US" sz="2400" smtClean="0"/>
              <a:t>Tax preparation software is a specialized type of personal finance software designed to help you gather your annual income and expense data, identify deductions, and calculate tax payments </a:t>
            </a:r>
          </a:p>
        </p:txBody>
      </p:sp>
      <p:sp>
        <p:nvSpPr>
          <p:cNvPr id="51203"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CFEB5B5C-7487-45D7-8DA0-1D13CA152FA5}" type="slidenum">
              <a:rPr lang="en-US"/>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t>Chapter Contents</a:t>
            </a:r>
          </a:p>
        </p:txBody>
      </p:sp>
      <p:sp>
        <p:nvSpPr>
          <p:cNvPr id="19458" name="Rectangle 3"/>
          <p:cNvSpPr>
            <a:spLocks noGrp="1" noChangeArrowheads="1"/>
          </p:cNvSpPr>
          <p:nvPr>
            <p:ph idx="1"/>
          </p:nvPr>
        </p:nvSpPr>
        <p:spPr/>
        <p:txBody>
          <a:bodyPr/>
          <a:lstStyle/>
          <a:p>
            <a:r>
              <a:rPr lang="en-US" smtClean="0"/>
              <a:t>Section A: Software Basics</a:t>
            </a:r>
          </a:p>
          <a:p>
            <a:r>
              <a:rPr lang="en-US" smtClean="0"/>
              <a:t>Section B: Office Suites</a:t>
            </a:r>
          </a:p>
          <a:p>
            <a:r>
              <a:rPr lang="en-US" smtClean="0"/>
              <a:t>Section C: Installing Software and Upgrades</a:t>
            </a:r>
          </a:p>
          <a:p>
            <a:r>
              <a:rPr lang="en-US" smtClean="0"/>
              <a:t>Section D: Buying Software</a:t>
            </a:r>
          </a:p>
          <a:p>
            <a:r>
              <a:rPr lang="en-US" smtClean="0"/>
              <a:t>Section E: Security Software</a:t>
            </a:r>
          </a:p>
        </p:txBody>
      </p:sp>
      <p:sp>
        <p:nvSpPr>
          <p:cNvPr id="19459" name="Footer Placeholder 3"/>
          <p:cNvSpPr>
            <a:spLocks noGrp="1"/>
          </p:cNvSpPr>
          <p:nvPr>
            <p:ph type="ftr" sz="quarter" idx="10"/>
          </p:nvPr>
        </p:nvSpPr>
        <p:spPr>
          <a:noFill/>
        </p:spPr>
        <p:txBody>
          <a:bodyPr/>
          <a:lstStyle/>
          <a:p>
            <a:r>
              <a:rPr lang="en-US"/>
              <a:t>Chapter 3: Software</a:t>
            </a:r>
          </a:p>
        </p:txBody>
      </p:sp>
      <p:sp>
        <p:nvSpPr>
          <p:cNvPr id="19460" name="Slide Number Placeholder 4"/>
          <p:cNvSpPr>
            <a:spLocks noGrp="1"/>
          </p:cNvSpPr>
          <p:nvPr>
            <p:ph type="sldNum" sz="quarter" idx="11"/>
          </p:nvPr>
        </p:nvSpPr>
        <p:spPr>
          <a:noFill/>
        </p:spPr>
        <p:txBody>
          <a:bodyPr/>
          <a:lstStyle/>
          <a:p>
            <a:fld id="{7E5C90D6-AC5F-410C-8D14-CB6215159DE5}" type="slidenum">
              <a:rPr lang="en-US">
                <a:cs typeface="Arial" charset="0"/>
              </a:rPr>
              <a:pPr/>
              <a:t>2</a:t>
            </a:fld>
            <a:endParaRPr lang="en-US">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Personal Finance Software</a:t>
            </a:r>
          </a:p>
        </p:txBody>
      </p:sp>
      <p:sp>
        <p:nvSpPr>
          <p:cNvPr id="52227"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C4BF6E14-637A-4BAA-9B8E-3D67C2A02C84}" type="slidenum">
              <a:rPr lang="en-US"/>
              <a:pPr>
                <a:defRPr/>
              </a:pPr>
              <a:t>20</a:t>
            </a:fld>
            <a:endParaRPr lang="en-US"/>
          </a:p>
        </p:txBody>
      </p:sp>
      <p:pic>
        <p:nvPicPr>
          <p:cNvPr id="3" name="Content Placeholder 2" descr="Fig03-13.bmp"/>
          <p:cNvPicPr>
            <a:picLocks noGrp="1" noChangeAspect="1"/>
          </p:cNvPicPr>
          <p:nvPr>
            <p:ph idx="1"/>
          </p:nvPr>
        </p:nvPicPr>
        <p:blipFill>
          <a:blip r:embed="rId3">
            <a:extLst>
              <a:ext uri="{28A0092B-C50C-407E-A947-70E740481C1C}">
                <a14:useLocalDpi xmlns:a14="http://schemas.microsoft.com/office/drawing/2010/main" val="0"/>
              </a:ext>
            </a:extLst>
          </a:blip>
          <a:srcRect l="-515" r="-515"/>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smtClean="0"/>
              <a:t>Utility Software</a:t>
            </a:r>
          </a:p>
        </p:txBody>
      </p:sp>
      <p:sp>
        <p:nvSpPr>
          <p:cNvPr id="53250" name="Rectangle 3"/>
          <p:cNvSpPr>
            <a:spLocks noGrp="1" noChangeArrowheads="1"/>
          </p:cNvSpPr>
          <p:nvPr>
            <p:ph idx="1"/>
          </p:nvPr>
        </p:nvSpPr>
        <p:spPr/>
        <p:txBody>
          <a:bodyPr/>
          <a:lstStyle/>
          <a:p>
            <a:r>
              <a:rPr lang="en-US" sz="2400" smtClean="0"/>
              <a:t>Utility software is designed to help you monitor and configure settings for your digital gear, its operating system, or application software</a:t>
            </a:r>
          </a:p>
          <a:p>
            <a:r>
              <a:rPr lang="en-US" sz="2400" smtClean="0"/>
              <a:t>Third-party software companies offer additional products that extend and improve upon those supplied by the operating system</a:t>
            </a:r>
          </a:p>
          <a:p>
            <a:r>
              <a:rPr lang="en-US" sz="2400" smtClean="0"/>
              <a:t>A PDF reader, such as Adobe Reader, is an essential utility that displays documents stored in standard PDF files</a:t>
            </a:r>
          </a:p>
        </p:txBody>
      </p:sp>
      <p:sp>
        <p:nvSpPr>
          <p:cNvPr id="53251" name="Footer Placeholder 5"/>
          <p:cNvSpPr>
            <a:spLocks noGrp="1"/>
          </p:cNvSpPr>
          <p:nvPr>
            <p:ph type="ftr" sz="quarter" idx="10"/>
          </p:nvPr>
        </p:nvSpPr>
        <p:spPr>
          <a:noFill/>
        </p:spPr>
        <p:txBody>
          <a:bodyPr/>
          <a:lstStyle/>
          <a:p>
            <a:r>
              <a:rPr lang="en-US"/>
              <a:t>Chapter 3: Software</a:t>
            </a:r>
          </a:p>
        </p:txBody>
      </p:sp>
      <p:sp>
        <p:nvSpPr>
          <p:cNvPr id="98308" name="Slide Number Placeholder 6"/>
          <p:cNvSpPr>
            <a:spLocks noGrp="1"/>
          </p:cNvSpPr>
          <p:nvPr>
            <p:ph type="sldNum" sz="quarter" idx="11"/>
          </p:nvPr>
        </p:nvSpPr>
        <p:spPr/>
        <p:txBody>
          <a:bodyPr/>
          <a:lstStyle/>
          <a:p>
            <a:pPr>
              <a:defRPr/>
            </a:pPr>
            <a:fld id="{88CF0282-F9C7-4709-BDD5-C9EEC534B2E8}"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Utility Software</a:t>
            </a:r>
          </a:p>
        </p:txBody>
      </p:sp>
      <p:sp>
        <p:nvSpPr>
          <p:cNvPr id="55298" name="Content Placeholder 2"/>
          <p:cNvSpPr>
            <a:spLocks noGrp="1"/>
          </p:cNvSpPr>
          <p:nvPr>
            <p:ph idx="1"/>
          </p:nvPr>
        </p:nvSpPr>
        <p:spPr/>
        <p:txBody>
          <a:bodyPr/>
          <a:lstStyle/>
          <a:p>
            <a:r>
              <a:rPr lang="en-US" sz="2400" dirty="0" smtClean="0"/>
              <a:t>Adaptive utilities alter a device’s user interface to create an accessible environment by providing closed captions, text-to-speech, speech-to-text, or large screen text </a:t>
            </a:r>
          </a:p>
          <a:p>
            <a:r>
              <a:rPr lang="en-US" sz="2400" dirty="0" smtClean="0"/>
              <a:t>System utilities can track down and fix disk errors, repair corrupted files, and give your device a performance-enhancing tune-up</a:t>
            </a:r>
          </a:p>
        </p:txBody>
      </p:sp>
      <p:sp>
        <p:nvSpPr>
          <p:cNvPr id="55299"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7F7F6242-355C-4226-B30E-E5221702D847}" type="slidenum">
              <a:rPr lang="en-US"/>
              <a:pPr>
                <a:defRPr/>
              </a:pPr>
              <a:t>22</a:t>
            </a:fld>
            <a:endParaRPr lang="en-US"/>
          </a:p>
        </p:txBody>
      </p:sp>
      <p:pic>
        <p:nvPicPr>
          <p:cNvPr id="2" name="Picture 1" descr="Fig03-14.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749" y="3525286"/>
            <a:ext cx="4849135" cy="272932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mtClean="0"/>
              <a:t>Device Drivers</a:t>
            </a:r>
          </a:p>
        </p:txBody>
      </p:sp>
      <p:sp>
        <p:nvSpPr>
          <p:cNvPr id="56322" name="Rectangle 3"/>
          <p:cNvSpPr>
            <a:spLocks noGrp="1" noChangeArrowheads="1"/>
          </p:cNvSpPr>
          <p:nvPr>
            <p:ph idx="1"/>
          </p:nvPr>
        </p:nvSpPr>
        <p:spPr/>
        <p:txBody>
          <a:bodyPr/>
          <a:lstStyle/>
          <a:p>
            <a:r>
              <a:rPr lang="en-US" sz="2400" dirty="0" smtClean="0"/>
              <a:t>A device driver is software that helps a peripheral device establish communication with a computer</a:t>
            </a:r>
          </a:p>
          <a:p>
            <a:r>
              <a:rPr lang="en-US" sz="2400" dirty="0" smtClean="0"/>
              <a:t>On a Mac, you can click the Apple icon, select About this Mac, and then select More info to look at a list of devices connected to your computer</a:t>
            </a:r>
          </a:p>
          <a:p>
            <a:r>
              <a:rPr lang="en-US" sz="2400" dirty="0"/>
              <a:t>On a PC, if you need to update a device driver or change its settings, you can usually view driver information by accessing the Control Panel and selecting System (or System and Security</a:t>
            </a:r>
            <a:r>
              <a:rPr lang="en-US" sz="2400" dirty="0" smtClean="0"/>
              <a:t>)</a:t>
            </a:r>
          </a:p>
        </p:txBody>
      </p:sp>
      <p:sp>
        <p:nvSpPr>
          <p:cNvPr id="56323" name="Footer Placeholder 4"/>
          <p:cNvSpPr>
            <a:spLocks noGrp="1"/>
          </p:cNvSpPr>
          <p:nvPr>
            <p:ph type="ftr" sz="quarter" idx="10"/>
          </p:nvPr>
        </p:nvSpPr>
        <p:spPr>
          <a:noFill/>
        </p:spPr>
        <p:txBody>
          <a:bodyPr/>
          <a:lstStyle/>
          <a:p>
            <a:r>
              <a:rPr lang="en-US"/>
              <a:t>Chapter 3: Software</a:t>
            </a:r>
          </a:p>
        </p:txBody>
      </p:sp>
      <p:sp>
        <p:nvSpPr>
          <p:cNvPr id="56324" name="Slide Number Placeholder 5"/>
          <p:cNvSpPr>
            <a:spLocks noGrp="1"/>
          </p:cNvSpPr>
          <p:nvPr>
            <p:ph type="sldNum" sz="quarter" idx="11"/>
          </p:nvPr>
        </p:nvSpPr>
        <p:spPr>
          <a:noFill/>
        </p:spPr>
        <p:txBody>
          <a:bodyPr/>
          <a:lstStyle/>
          <a:p>
            <a:fld id="{ABE14C23-5ED1-432A-84BF-9B66EB804E90}" type="slidenum">
              <a:rPr lang="en-US">
                <a:cs typeface="Arial" charset="0"/>
              </a:rPr>
              <a:pPr/>
              <a:t>23</a:t>
            </a:fld>
            <a:endParaRPr lang="en-US">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Device Drivers</a:t>
            </a:r>
          </a:p>
        </p:txBody>
      </p:sp>
      <p:sp>
        <p:nvSpPr>
          <p:cNvPr id="58371"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DA5B493C-CC82-4D3D-B205-9BB9D25808B4}" type="slidenum">
              <a:rPr lang="en-US"/>
              <a:pPr>
                <a:defRPr/>
              </a:pPr>
              <a:t>24</a:t>
            </a:fld>
            <a:endParaRPr lang="en-US"/>
          </a:p>
        </p:txBody>
      </p:sp>
      <p:pic>
        <p:nvPicPr>
          <p:cNvPr id="6" name="Content Placeholder 5" descr="Fig03-18.bmp"/>
          <p:cNvPicPr>
            <a:picLocks noGrp="1" noChangeAspect="1"/>
          </p:cNvPicPr>
          <p:nvPr>
            <p:ph idx="1"/>
          </p:nvPr>
        </p:nvPicPr>
        <p:blipFill>
          <a:blip r:embed="rId3">
            <a:extLst>
              <a:ext uri="{28A0092B-C50C-407E-A947-70E740481C1C}">
                <a14:useLocalDpi xmlns:a14="http://schemas.microsoft.com/office/drawing/2010/main" val="0"/>
              </a:ext>
            </a:extLst>
          </a:blip>
          <a:srcRect l="-88861" r="-88861"/>
          <a:stretch>
            <a:fillRect/>
          </a:stretch>
        </p:blip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mtClean="0"/>
              <a:t>Section B: Office Suites</a:t>
            </a:r>
          </a:p>
        </p:txBody>
      </p:sp>
      <p:sp>
        <p:nvSpPr>
          <p:cNvPr id="59394" name="Rectangle 3"/>
          <p:cNvSpPr>
            <a:spLocks noGrp="1" noChangeArrowheads="1"/>
          </p:cNvSpPr>
          <p:nvPr>
            <p:ph idx="1"/>
          </p:nvPr>
        </p:nvSpPr>
        <p:spPr/>
        <p:txBody>
          <a:bodyPr/>
          <a:lstStyle/>
          <a:p>
            <a:r>
              <a:rPr lang="en-US" sz="2400" smtClean="0"/>
              <a:t>Office Suite Basics</a:t>
            </a:r>
          </a:p>
          <a:p>
            <a:r>
              <a:rPr lang="en-US" sz="2400" smtClean="0"/>
              <a:t>Word Processing</a:t>
            </a:r>
          </a:p>
          <a:p>
            <a:r>
              <a:rPr lang="en-US" sz="2400" smtClean="0"/>
              <a:t>Spreadsheets</a:t>
            </a:r>
          </a:p>
          <a:p>
            <a:r>
              <a:rPr lang="en-US" sz="2400" smtClean="0"/>
              <a:t>Databases</a:t>
            </a:r>
          </a:p>
          <a:p>
            <a:r>
              <a:rPr lang="en-US" sz="2400" smtClean="0"/>
              <a:t>Presentations </a:t>
            </a:r>
          </a:p>
        </p:txBody>
      </p:sp>
      <p:sp>
        <p:nvSpPr>
          <p:cNvPr id="59395" name="Footer Placeholder 3"/>
          <p:cNvSpPr>
            <a:spLocks noGrp="1"/>
          </p:cNvSpPr>
          <p:nvPr>
            <p:ph type="ftr" sz="quarter" idx="10"/>
          </p:nvPr>
        </p:nvSpPr>
        <p:spPr>
          <a:noFill/>
        </p:spPr>
        <p:txBody>
          <a:bodyPr/>
          <a:lstStyle/>
          <a:p>
            <a:r>
              <a:rPr lang="en-US"/>
              <a:t>Chapter 3: Software</a:t>
            </a:r>
          </a:p>
        </p:txBody>
      </p:sp>
      <p:sp>
        <p:nvSpPr>
          <p:cNvPr id="59396" name="Slide Number Placeholder 4"/>
          <p:cNvSpPr>
            <a:spLocks noGrp="1"/>
          </p:cNvSpPr>
          <p:nvPr>
            <p:ph type="sldNum" sz="quarter" idx="11"/>
          </p:nvPr>
        </p:nvSpPr>
        <p:spPr>
          <a:noFill/>
        </p:spPr>
        <p:txBody>
          <a:bodyPr/>
          <a:lstStyle/>
          <a:p>
            <a:fld id="{60338AE4-5EC1-40CF-BEB7-8536178577F7}" type="slidenum">
              <a:rPr lang="en-US">
                <a:cs typeface="Arial" charset="0"/>
              </a:rPr>
              <a:pPr/>
              <a:t>25</a:t>
            </a:fld>
            <a:endParaRPr lang="en-US">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5"/>
          <p:cNvSpPr>
            <a:spLocks noGrp="1"/>
          </p:cNvSpPr>
          <p:nvPr>
            <p:ph type="title"/>
          </p:nvPr>
        </p:nvSpPr>
        <p:spPr/>
        <p:txBody>
          <a:bodyPr/>
          <a:lstStyle/>
          <a:p>
            <a:r>
              <a:rPr lang="en-US" smtClean="0"/>
              <a:t>Question</a:t>
            </a:r>
          </a:p>
        </p:txBody>
      </p:sp>
      <p:sp>
        <p:nvSpPr>
          <p:cNvPr id="7" name="Content Placeholder 6"/>
          <p:cNvSpPr>
            <a:spLocks noGrp="1"/>
          </p:cNvSpPr>
          <p:nvPr>
            <p:ph idx="1"/>
          </p:nvPr>
        </p:nvSpPr>
        <p:spPr/>
        <p:txBody>
          <a:bodyPr/>
          <a:lstStyle/>
          <a:p>
            <a:pPr>
              <a:defRPr/>
            </a:pPr>
            <a:r>
              <a:rPr lang="en-US" sz="2800" dirty="0" smtClean="0">
                <a:solidFill>
                  <a:schemeClr val="bg1">
                    <a:lumMod val="65000"/>
                  </a:schemeClr>
                </a:solidFill>
              </a:rPr>
              <a:t>032200</a:t>
            </a:r>
            <a:r>
              <a:rPr lang="en-US" sz="2800" dirty="0" smtClean="0"/>
              <a:t> Just about everyone has used iTunes software to download music. iTunes software also allows you to list the songs you’ve downloaded, delete songs, find songs, and organize your music into play lists. These features of iTunes are similar to what type of software?</a:t>
            </a:r>
          </a:p>
          <a:p>
            <a:pPr lvl="1">
              <a:defRPr/>
            </a:pPr>
            <a:r>
              <a:rPr lang="en-US" dirty="0" smtClean="0"/>
              <a:t>A.  Word processing software</a:t>
            </a:r>
          </a:p>
          <a:p>
            <a:pPr lvl="1">
              <a:defRPr/>
            </a:pPr>
            <a:r>
              <a:rPr lang="en-US" dirty="0" smtClean="0"/>
              <a:t>B.  Spreadsheet software</a:t>
            </a:r>
          </a:p>
          <a:p>
            <a:pPr lvl="1">
              <a:defRPr/>
            </a:pPr>
            <a:r>
              <a:rPr lang="en-US" dirty="0" smtClean="0"/>
              <a:t>C.  Database software</a:t>
            </a:r>
          </a:p>
          <a:p>
            <a:pPr lvl="1">
              <a:defRPr/>
            </a:pPr>
            <a:r>
              <a:rPr lang="en-US" dirty="0" smtClean="0"/>
              <a:t>D.  Groupware</a:t>
            </a:r>
            <a:endParaRPr lang="en-US" dirty="0"/>
          </a:p>
        </p:txBody>
      </p:sp>
      <p:sp>
        <p:nvSpPr>
          <p:cNvPr id="61443"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F939869E-422D-44DC-A24E-D9C9B2D93553}" type="slidenum">
              <a:rPr lang="en-US"/>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Suite Basics</a:t>
            </a:r>
            <a:endParaRPr lang="en-US" dirty="0"/>
          </a:p>
        </p:txBody>
      </p:sp>
      <p:sp>
        <p:nvSpPr>
          <p:cNvPr id="3" name="Content Placeholder 2"/>
          <p:cNvSpPr>
            <a:spLocks noGrp="1"/>
          </p:cNvSpPr>
          <p:nvPr>
            <p:ph idx="1"/>
          </p:nvPr>
        </p:nvSpPr>
        <p:spPr/>
        <p:txBody>
          <a:bodyPr/>
          <a:lstStyle/>
          <a:p>
            <a:r>
              <a:rPr lang="en-US" sz="2400" dirty="0"/>
              <a:t>An office suite is a collection of programs that typically include word processing, spreadsheet, presentation, and database modules </a:t>
            </a:r>
          </a:p>
        </p:txBody>
      </p:sp>
      <p:sp>
        <p:nvSpPr>
          <p:cNvPr id="4" name="Footer Placeholder 3"/>
          <p:cNvSpPr>
            <a:spLocks noGrp="1"/>
          </p:cNvSpPr>
          <p:nvPr>
            <p:ph type="ftr" sz="quarter" idx="10"/>
          </p:nvPr>
        </p:nvSpPr>
        <p:spPr/>
        <p:txBody>
          <a:bodyPr/>
          <a:lstStyle/>
          <a:p>
            <a:pPr>
              <a:defRPr/>
            </a:pPr>
            <a:r>
              <a:rPr lang="en-US" smtClean="0"/>
              <a:t>Chapter 3: Software</a:t>
            </a:r>
            <a:endParaRPr lang="en-US"/>
          </a:p>
        </p:txBody>
      </p:sp>
      <p:sp>
        <p:nvSpPr>
          <p:cNvPr id="5" name="Slide Number Placeholder 4"/>
          <p:cNvSpPr>
            <a:spLocks noGrp="1"/>
          </p:cNvSpPr>
          <p:nvPr>
            <p:ph type="sldNum" sz="quarter" idx="11"/>
          </p:nvPr>
        </p:nvSpPr>
        <p:spPr/>
        <p:txBody>
          <a:bodyPr/>
          <a:lstStyle/>
          <a:p>
            <a:pPr>
              <a:defRPr/>
            </a:pPr>
            <a:fld id="{30B0609F-7699-4395-B6AA-EFA3C6E2C58A}" type="slidenum">
              <a:rPr lang="en-US" smtClean="0"/>
              <a:pPr>
                <a:defRPr/>
              </a:pPr>
              <a:t>27</a:t>
            </a:fld>
            <a:endParaRPr lang="en-US"/>
          </a:p>
        </p:txBody>
      </p:sp>
      <p:pic>
        <p:nvPicPr>
          <p:cNvPr id="6" name="Picture 5" descr="Fig03-19.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545" y="3226352"/>
            <a:ext cx="5798781" cy="2579268"/>
          </a:xfrm>
          <a:prstGeom prst="rect">
            <a:avLst/>
          </a:prstGeom>
        </p:spPr>
      </p:pic>
    </p:spTree>
    <p:extLst>
      <p:ext uri="{BB962C8B-B14F-4D97-AF65-F5344CB8AC3E}">
        <p14:creationId xmlns:p14="http://schemas.microsoft.com/office/powerpoint/2010/main" val="167235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smtClean="0"/>
              <a:t>Word Processing</a:t>
            </a:r>
          </a:p>
        </p:txBody>
      </p:sp>
      <p:sp>
        <p:nvSpPr>
          <p:cNvPr id="63490" name="Rectangle 3"/>
          <p:cNvSpPr>
            <a:spLocks noGrp="1" noChangeArrowheads="1"/>
          </p:cNvSpPr>
          <p:nvPr>
            <p:ph idx="1"/>
          </p:nvPr>
        </p:nvSpPr>
        <p:spPr/>
        <p:txBody>
          <a:bodyPr/>
          <a:lstStyle/>
          <a:p>
            <a:r>
              <a:rPr lang="en-US" sz="2400" smtClean="0"/>
              <a:t>Word processing software has replaced typewriters for producing many types of documents, including reports, letters, memos, papers, and book manuscripts</a:t>
            </a:r>
          </a:p>
          <a:p>
            <a:r>
              <a:rPr lang="en-US" sz="2400" smtClean="0"/>
              <a:t>A typical word processor window displays a work area, called a workspace, that represents a blank piece of paper</a:t>
            </a:r>
          </a:p>
        </p:txBody>
      </p:sp>
      <p:sp>
        <p:nvSpPr>
          <p:cNvPr id="63491" name="Footer Placeholder 4"/>
          <p:cNvSpPr>
            <a:spLocks noGrp="1"/>
          </p:cNvSpPr>
          <p:nvPr>
            <p:ph type="ftr" sz="quarter" idx="10"/>
          </p:nvPr>
        </p:nvSpPr>
        <p:spPr>
          <a:noFill/>
        </p:spPr>
        <p:txBody>
          <a:bodyPr/>
          <a:lstStyle/>
          <a:p>
            <a:r>
              <a:rPr lang="en-US"/>
              <a:t>Chapter 3: Software</a:t>
            </a:r>
          </a:p>
        </p:txBody>
      </p:sp>
      <p:sp>
        <p:nvSpPr>
          <p:cNvPr id="96258" name="Slide Number Placeholder 5"/>
          <p:cNvSpPr>
            <a:spLocks noGrp="1"/>
          </p:cNvSpPr>
          <p:nvPr>
            <p:ph type="sldNum" sz="quarter" idx="11"/>
          </p:nvPr>
        </p:nvSpPr>
        <p:spPr/>
        <p:txBody>
          <a:bodyPr/>
          <a:lstStyle/>
          <a:p>
            <a:pPr>
              <a:defRPr/>
            </a:pPr>
            <a:fld id="{F69A33A4-DBA8-402B-BFD1-FE4131364F95}"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Word Processing</a:t>
            </a:r>
          </a:p>
        </p:txBody>
      </p:sp>
      <p:sp>
        <p:nvSpPr>
          <p:cNvPr id="65539"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CA6EAD3A-FB7F-4A6D-8627-A1FCFE96424A}" type="slidenum">
              <a:rPr lang="en-US"/>
              <a:pPr>
                <a:defRPr/>
              </a:pPr>
              <a:t>29</a:t>
            </a:fld>
            <a:endParaRPr lang="en-US"/>
          </a:p>
        </p:txBody>
      </p:sp>
      <p:pic>
        <p:nvPicPr>
          <p:cNvPr id="3" name="Content Placeholder 2" descr="Fig03-20.bmp"/>
          <p:cNvPicPr>
            <a:picLocks noGrp="1" noChangeAspect="1"/>
          </p:cNvPicPr>
          <p:nvPr>
            <p:ph idx="1"/>
          </p:nvPr>
        </p:nvPicPr>
        <p:blipFill>
          <a:blip r:embed="rId3">
            <a:extLst>
              <a:ext uri="{28A0092B-C50C-407E-A947-70E740481C1C}">
                <a14:useLocalDpi xmlns:a14="http://schemas.microsoft.com/office/drawing/2010/main" val="0"/>
              </a:ext>
            </a:extLst>
          </a:blip>
          <a:srcRect l="-26161" r="-26161"/>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FastPoll True/False Questions</a:t>
            </a:r>
            <a:br>
              <a:rPr lang="en-US" smtClean="0"/>
            </a:br>
            <a:r>
              <a:rPr lang="en-US" sz="3200" smtClean="0"/>
              <a:t>Answer A for True and B for False</a:t>
            </a:r>
            <a:endParaRPr lang="en-US" smtClean="0"/>
          </a:p>
        </p:txBody>
      </p:sp>
      <p:sp>
        <p:nvSpPr>
          <p:cNvPr id="3" name="Content Placeholder 2"/>
          <p:cNvSpPr>
            <a:spLocks noGrp="1"/>
          </p:cNvSpPr>
          <p:nvPr>
            <p:ph idx="1"/>
          </p:nvPr>
        </p:nvSpPr>
        <p:spPr/>
        <p:txBody>
          <a:bodyPr/>
          <a:lstStyle/>
          <a:p>
            <a:pPr>
              <a:defRPr/>
            </a:pPr>
            <a:r>
              <a:rPr lang="en-US" sz="2600" dirty="0" smtClean="0">
                <a:solidFill>
                  <a:schemeClr val="bg1">
                    <a:lumMod val="65000"/>
                  </a:schemeClr>
                </a:solidFill>
              </a:rPr>
              <a:t>030100</a:t>
            </a:r>
            <a:r>
              <a:rPr lang="en-US" sz="2600" dirty="0" smtClean="0"/>
              <a:t> </a:t>
            </a:r>
            <a:r>
              <a:rPr lang="en-US" sz="2600" smtClean="0"/>
              <a:t>The two </a:t>
            </a:r>
            <a:r>
              <a:rPr lang="en-US" sz="2600" dirty="0" smtClean="0"/>
              <a:t>main categories of software are application software and system software. </a:t>
            </a:r>
          </a:p>
          <a:p>
            <a:pPr>
              <a:defRPr/>
            </a:pPr>
            <a:r>
              <a:rPr lang="en-US" sz="2600" dirty="0" smtClean="0">
                <a:solidFill>
                  <a:schemeClr val="bg1">
                    <a:lumMod val="65000"/>
                  </a:schemeClr>
                </a:solidFill>
              </a:rPr>
              <a:t>030200</a:t>
            </a:r>
            <a:r>
              <a:rPr lang="en-US" sz="2600" dirty="0" smtClean="0"/>
              <a:t> Location-based software can pinpoint its location by using the device’s built-in GPS or by triangulating the distance from nearby cell towers. </a:t>
            </a:r>
          </a:p>
          <a:p>
            <a:pPr>
              <a:defRPr/>
            </a:pPr>
            <a:r>
              <a:rPr lang="en-US" sz="2600" dirty="0" smtClean="0">
                <a:solidFill>
                  <a:schemeClr val="bg1">
                    <a:lumMod val="65000"/>
                  </a:schemeClr>
                </a:solidFill>
              </a:rPr>
              <a:t>030300</a:t>
            </a:r>
            <a:r>
              <a:rPr lang="en-US" sz="2600" dirty="0" smtClean="0"/>
              <a:t> Screen readers are an example of adaptive utility software. </a:t>
            </a:r>
          </a:p>
          <a:p>
            <a:pPr>
              <a:defRPr/>
            </a:pPr>
            <a:r>
              <a:rPr lang="en-US" sz="2600" dirty="0" smtClean="0">
                <a:solidFill>
                  <a:schemeClr val="bg1">
                    <a:lumMod val="65000"/>
                  </a:schemeClr>
                </a:solidFill>
              </a:rPr>
              <a:t>030400</a:t>
            </a:r>
            <a:r>
              <a:rPr lang="en-US" sz="2600" dirty="0" smtClean="0"/>
              <a:t> The software you install to help a printer communicate with a computer is called a device driver. </a:t>
            </a:r>
          </a:p>
          <a:p>
            <a:pPr>
              <a:defRPr/>
            </a:pPr>
            <a:r>
              <a:rPr lang="en-US" sz="2600" dirty="0" smtClean="0">
                <a:solidFill>
                  <a:schemeClr val="bg1">
                    <a:lumMod val="65000"/>
                  </a:schemeClr>
                </a:solidFill>
              </a:rPr>
              <a:t>030500</a:t>
            </a:r>
            <a:r>
              <a:rPr lang="en-US" sz="2600" dirty="0" smtClean="0"/>
              <a:t> Spreadsheet software is particularly useful for what-if analyses.</a:t>
            </a:r>
          </a:p>
        </p:txBody>
      </p:sp>
      <p:sp>
        <p:nvSpPr>
          <p:cNvPr id="21507"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E0AC1AB1-A635-4311-B1D2-91D29B8CA8DD}" type="slidenum">
              <a:rPr lang="en-US"/>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t>Word Processing</a:t>
            </a:r>
          </a:p>
        </p:txBody>
      </p:sp>
      <p:sp>
        <p:nvSpPr>
          <p:cNvPr id="66562" name="Content Placeholder 2"/>
          <p:cNvSpPr>
            <a:spLocks noGrp="1"/>
          </p:cNvSpPr>
          <p:nvPr>
            <p:ph idx="1"/>
          </p:nvPr>
        </p:nvSpPr>
        <p:spPr/>
        <p:txBody>
          <a:bodyPr/>
          <a:lstStyle/>
          <a:p>
            <a:r>
              <a:rPr lang="en-US" sz="2400" smtClean="0"/>
              <a:t>Word processing features include:</a:t>
            </a:r>
          </a:p>
          <a:p>
            <a:pPr lvl="1"/>
            <a:r>
              <a:rPr lang="en-US" sz="2000" smtClean="0"/>
              <a:t>Word wrap</a:t>
            </a:r>
          </a:p>
          <a:p>
            <a:pPr lvl="1"/>
            <a:r>
              <a:rPr lang="en-US" sz="2000" smtClean="0"/>
              <a:t>Search and Replace</a:t>
            </a:r>
          </a:p>
          <a:p>
            <a:pPr lvl="1"/>
            <a:r>
              <a:rPr lang="en-US" sz="2000" smtClean="0"/>
              <a:t>Thesaurus</a:t>
            </a:r>
          </a:p>
          <a:p>
            <a:pPr lvl="1"/>
            <a:r>
              <a:rPr lang="en-US" sz="2000" smtClean="0"/>
              <a:t>Grammar checker</a:t>
            </a:r>
          </a:p>
          <a:p>
            <a:pPr lvl="1"/>
            <a:r>
              <a:rPr lang="en-US" sz="2000" smtClean="0"/>
              <a:t>Readability formula</a:t>
            </a:r>
          </a:p>
          <a:p>
            <a:pPr lvl="1"/>
            <a:r>
              <a:rPr lang="en-US" sz="2000" smtClean="0"/>
              <a:t>Spelling checker</a:t>
            </a:r>
          </a:p>
          <a:p>
            <a:pPr lvl="1"/>
            <a:r>
              <a:rPr lang="en-US" sz="2000" smtClean="0"/>
              <a:t>Spelling dictionary</a:t>
            </a:r>
          </a:p>
        </p:txBody>
      </p:sp>
      <p:sp>
        <p:nvSpPr>
          <p:cNvPr id="66563"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81B17CD2-4AEE-42EF-99BE-661C3B070B1E}" type="slidenum">
              <a:rPr lang="en-US"/>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t>Word Processing</a:t>
            </a:r>
          </a:p>
        </p:txBody>
      </p:sp>
      <p:sp>
        <p:nvSpPr>
          <p:cNvPr id="67587"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9A4F9AB9-2470-4BDE-B4FB-033697183D62}" type="slidenum">
              <a:rPr lang="en-US"/>
              <a:pPr>
                <a:defRPr/>
              </a:pPr>
              <a:t>31</a:t>
            </a:fld>
            <a:endParaRPr lang="en-US"/>
          </a:p>
        </p:txBody>
      </p:sp>
      <p:pic>
        <p:nvPicPr>
          <p:cNvPr id="3" name="Content Placeholder 2" descr="Fig03-21.bmp"/>
          <p:cNvPicPr>
            <a:picLocks noGrp="1" noChangeAspect="1"/>
          </p:cNvPicPr>
          <p:nvPr>
            <p:ph idx="1"/>
          </p:nvPr>
        </p:nvPicPr>
        <p:blipFill>
          <a:blip r:embed="rId3">
            <a:extLst>
              <a:ext uri="{28A0092B-C50C-407E-A947-70E740481C1C}">
                <a14:useLocalDpi xmlns:a14="http://schemas.microsoft.com/office/drawing/2010/main" val="0"/>
              </a:ext>
            </a:extLst>
          </a:blip>
          <a:srcRect l="-7436" r="-7436"/>
          <a:stretch>
            <a:fillRect/>
          </a:stretch>
        </p:blip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mtClean="0"/>
              <a:t>Word Processing</a:t>
            </a:r>
          </a:p>
        </p:txBody>
      </p:sp>
      <p:sp>
        <p:nvSpPr>
          <p:cNvPr id="68610" name="Content Placeholder 2"/>
          <p:cNvSpPr>
            <a:spLocks noGrp="1"/>
          </p:cNvSpPr>
          <p:nvPr>
            <p:ph idx="1"/>
          </p:nvPr>
        </p:nvSpPr>
        <p:spPr>
          <a:xfrm>
            <a:off x="393700" y="1511300"/>
            <a:ext cx="8072438" cy="4614863"/>
          </a:xfrm>
        </p:spPr>
        <p:txBody>
          <a:bodyPr/>
          <a:lstStyle/>
          <a:p>
            <a:r>
              <a:rPr lang="en-US" sz="2400" dirty="0" smtClean="0"/>
              <a:t>The final format of your document depends on several formatting factors, such as page layout, paragraph style, and font</a:t>
            </a:r>
          </a:p>
          <a:p>
            <a:pPr lvl="1"/>
            <a:r>
              <a:rPr lang="en-US" sz="2000" dirty="0" smtClean="0"/>
              <a:t>Page layout refers to the physical position of each element on a page </a:t>
            </a:r>
          </a:p>
          <a:p>
            <a:pPr lvl="1"/>
            <a:r>
              <a:rPr lang="en-US" sz="2000" dirty="0" smtClean="0"/>
              <a:t>Paragraph style includes the alignment of text within the margins and the space between each line of text</a:t>
            </a:r>
          </a:p>
          <a:p>
            <a:pPr lvl="1"/>
            <a:r>
              <a:rPr lang="en-US" sz="2000" dirty="0" smtClean="0"/>
              <a:t>A font is a set of letters that share a unified design</a:t>
            </a:r>
          </a:p>
        </p:txBody>
      </p:sp>
      <p:sp>
        <p:nvSpPr>
          <p:cNvPr id="68611"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483C422D-D12F-48C0-83BD-28E09C41E677}" type="slidenum">
              <a:rPr lang="en-US"/>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Word Processing</a:t>
            </a:r>
          </a:p>
        </p:txBody>
      </p:sp>
      <p:sp>
        <p:nvSpPr>
          <p:cNvPr id="69635"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F4EB5ACF-DC2D-4FB7-B77A-34918BE15296}" type="slidenum">
              <a:rPr lang="en-US"/>
              <a:pPr>
                <a:defRPr/>
              </a:pPr>
              <a:t>33</a:t>
            </a:fld>
            <a:endParaRPr lang="en-US"/>
          </a:p>
        </p:txBody>
      </p:sp>
      <p:pic>
        <p:nvPicPr>
          <p:cNvPr id="3" name="Content Placeholder 2" descr="Fig03-23.bmp"/>
          <p:cNvPicPr>
            <a:picLocks noGrp="1" noChangeAspect="1"/>
          </p:cNvPicPr>
          <p:nvPr>
            <p:ph idx="1"/>
          </p:nvPr>
        </p:nvPicPr>
        <p:blipFill>
          <a:blip r:embed="rId3">
            <a:extLst>
              <a:ext uri="{28A0092B-C50C-407E-A947-70E740481C1C}">
                <a14:useLocalDpi xmlns:a14="http://schemas.microsoft.com/office/drawing/2010/main" val="0"/>
              </a:ext>
            </a:extLst>
          </a:blip>
          <a:srcRect l="-6641" r="-6641"/>
          <a:stretch>
            <a:fillRect/>
          </a:stretch>
        </p:blip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smtClean="0"/>
              <a:t>Spreadsheets</a:t>
            </a:r>
          </a:p>
        </p:txBody>
      </p:sp>
      <p:sp>
        <p:nvSpPr>
          <p:cNvPr id="70658" name="Rectangle 3"/>
          <p:cNvSpPr>
            <a:spLocks noGrp="1" noChangeArrowheads="1"/>
          </p:cNvSpPr>
          <p:nvPr>
            <p:ph type="body" sz="half" idx="1"/>
          </p:nvPr>
        </p:nvSpPr>
        <p:spPr>
          <a:xfrm>
            <a:off x="119063" y="1511300"/>
            <a:ext cx="8793709" cy="4614863"/>
          </a:xfrm>
        </p:spPr>
        <p:txBody>
          <a:bodyPr/>
          <a:lstStyle/>
          <a:p>
            <a:r>
              <a:rPr lang="en-US" sz="2400" dirty="0" smtClean="0"/>
              <a:t>A spreadsheet uses rows and columns of numbers to create a model or representation of a real solution</a:t>
            </a:r>
          </a:p>
          <a:p>
            <a:r>
              <a:rPr lang="en-US" sz="2400" dirty="0" smtClean="0"/>
              <a:t>Spreadsheet software, such as Microsoft Excel, </a:t>
            </a:r>
            <a:r>
              <a:rPr lang="en-US" sz="2400" dirty="0" err="1" smtClean="0"/>
              <a:t>iWork</a:t>
            </a:r>
            <a:r>
              <a:rPr lang="en-US" sz="2400" dirty="0" smtClean="0"/>
              <a:t> Numbers, Google Docs Spreadsheets, or </a:t>
            </a:r>
            <a:r>
              <a:rPr lang="en-US" sz="2400" dirty="0" err="1" smtClean="0"/>
              <a:t>LibreOffice</a:t>
            </a:r>
            <a:r>
              <a:rPr lang="en-US" sz="2400" dirty="0" smtClean="0"/>
              <a:t> Calc, provides tools to create electronic spreadsheets</a:t>
            </a:r>
          </a:p>
        </p:txBody>
      </p:sp>
      <p:sp>
        <p:nvSpPr>
          <p:cNvPr id="70659" name="Footer Placeholder 4"/>
          <p:cNvSpPr>
            <a:spLocks noGrp="1"/>
          </p:cNvSpPr>
          <p:nvPr>
            <p:ph type="ftr" sz="quarter" idx="10"/>
          </p:nvPr>
        </p:nvSpPr>
        <p:spPr>
          <a:noFill/>
        </p:spPr>
        <p:txBody>
          <a:bodyPr/>
          <a:lstStyle/>
          <a:p>
            <a:r>
              <a:rPr lang="en-US"/>
              <a:t>Chapter 3: Software</a:t>
            </a:r>
          </a:p>
        </p:txBody>
      </p:sp>
      <p:sp>
        <p:nvSpPr>
          <p:cNvPr id="70660" name="Slide Number Placeholder 5"/>
          <p:cNvSpPr>
            <a:spLocks noGrp="1"/>
          </p:cNvSpPr>
          <p:nvPr>
            <p:ph type="sldNum" sz="quarter" idx="11"/>
          </p:nvPr>
        </p:nvSpPr>
        <p:spPr>
          <a:noFill/>
        </p:spPr>
        <p:txBody>
          <a:bodyPr/>
          <a:lstStyle/>
          <a:p>
            <a:fld id="{E1862E13-0D1F-497F-B90C-FDFEC7BD9CC5}" type="slidenum">
              <a:rPr lang="en-US">
                <a:cs typeface="Arial" charset="0"/>
              </a:rPr>
              <a:pPr/>
              <a:t>34</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428" y="3486862"/>
            <a:ext cx="4631035" cy="281347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smtClean="0"/>
              <a:t>Spreadsheets</a:t>
            </a:r>
          </a:p>
        </p:txBody>
      </p:sp>
      <p:sp>
        <p:nvSpPr>
          <p:cNvPr id="72706" name="Rectangle 3"/>
          <p:cNvSpPr>
            <a:spLocks noGrp="1" noChangeArrowheads="1"/>
          </p:cNvSpPr>
          <p:nvPr>
            <p:ph idx="1"/>
          </p:nvPr>
        </p:nvSpPr>
        <p:spPr/>
        <p:txBody>
          <a:bodyPr/>
          <a:lstStyle/>
          <a:p>
            <a:r>
              <a:rPr lang="en-US" sz="2800" dirty="0" smtClean="0"/>
              <a:t>A formula tells the computer how to use the contents of cells in calculations</a:t>
            </a:r>
          </a:p>
          <a:p>
            <a:pPr lvl="1"/>
            <a:r>
              <a:rPr lang="en-US" sz="2400" dirty="0" smtClean="0"/>
              <a:t>Cell references</a:t>
            </a:r>
          </a:p>
          <a:p>
            <a:pPr lvl="2"/>
            <a:r>
              <a:rPr lang="en-US" sz="2000" dirty="0" smtClean="0"/>
              <a:t>Relative reference</a:t>
            </a:r>
          </a:p>
          <a:p>
            <a:pPr lvl="2"/>
            <a:r>
              <a:rPr lang="en-US" sz="2000" dirty="0" smtClean="0"/>
              <a:t>Absolute reference</a:t>
            </a:r>
          </a:p>
          <a:p>
            <a:pPr lvl="1"/>
            <a:r>
              <a:rPr lang="en-US" sz="2400" dirty="0" smtClean="0"/>
              <a:t>Mathematical operators</a:t>
            </a:r>
          </a:p>
          <a:p>
            <a:pPr lvl="1"/>
            <a:r>
              <a:rPr lang="en-US" sz="2400" dirty="0" smtClean="0"/>
              <a:t>Functions</a:t>
            </a:r>
          </a:p>
          <a:p>
            <a:pPr lvl="1"/>
            <a:r>
              <a:rPr lang="en-US" sz="2400" dirty="0" smtClean="0"/>
              <a:t>Automatic recalculations</a:t>
            </a:r>
          </a:p>
        </p:txBody>
      </p:sp>
      <p:sp>
        <p:nvSpPr>
          <p:cNvPr id="72707" name="Footer Placeholder 3"/>
          <p:cNvSpPr>
            <a:spLocks noGrp="1"/>
          </p:cNvSpPr>
          <p:nvPr>
            <p:ph type="ftr" sz="quarter" idx="10"/>
          </p:nvPr>
        </p:nvSpPr>
        <p:spPr>
          <a:noFill/>
        </p:spPr>
        <p:txBody>
          <a:bodyPr/>
          <a:lstStyle/>
          <a:p>
            <a:r>
              <a:rPr lang="en-US"/>
              <a:t>Chapter 3: Software</a:t>
            </a:r>
          </a:p>
        </p:txBody>
      </p:sp>
      <p:sp>
        <p:nvSpPr>
          <p:cNvPr id="72708" name="Slide Number Placeholder 4"/>
          <p:cNvSpPr>
            <a:spLocks noGrp="1"/>
          </p:cNvSpPr>
          <p:nvPr>
            <p:ph type="sldNum" sz="quarter" idx="11"/>
          </p:nvPr>
        </p:nvSpPr>
        <p:spPr>
          <a:noFill/>
        </p:spPr>
        <p:txBody>
          <a:bodyPr/>
          <a:lstStyle/>
          <a:p>
            <a:fld id="{2F2E1419-3251-46C0-8B90-38DCD6B23F77}" type="slidenum">
              <a:rPr lang="en-US">
                <a:cs typeface="Arial" charset="0"/>
              </a:rPr>
              <a:pPr/>
              <a:t>35</a:t>
            </a:fld>
            <a:endParaRPr lang="en-US">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210" y="3428275"/>
            <a:ext cx="4482960" cy="282568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mtClean="0"/>
              <a:t>Spreadsheets</a:t>
            </a:r>
          </a:p>
        </p:txBody>
      </p:sp>
      <p:sp>
        <p:nvSpPr>
          <p:cNvPr id="74755" name="Footer Placeholder 2"/>
          <p:cNvSpPr>
            <a:spLocks noGrp="1"/>
          </p:cNvSpPr>
          <p:nvPr>
            <p:ph type="ftr" sz="quarter" idx="10"/>
          </p:nvPr>
        </p:nvSpPr>
        <p:spPr>
          <a:noFill/>
        </p:spPr>
        <p:txBody>
          <a:bodyPr/>
          <a:lstStyle/>
          <a:p>
            <a:r>
              <a:rPr lang="en-US"/>
              <a:t>Chapter 3: Software</a:t>
            </a:r>
          </a:p>
        </p:txBody>
      </p:sp>
      <p:sp>
        <p:nvSpPr>
          <p:cNvPr id="124930" name="Slide Number Placeholder 3"/>
          <p:cNvSpPr>
            <a:spLocks noGrp="1"/>
          </p:cNvSpPr>
          <p:nvPr>
            <p:ph type="sldNum" sz="quarter" idx="11"/>
          </p:nvPr>
        </p:nvSpPr>
        <p:spPr/>
        <p:txBody>
          <a:bodyPr/>
          <a:lstStyle/>
          <a:p>
            <a:pPr>
              <a:defRPr/>
            </a:pPr>
            <a:fld id="{3F5C74D1-1043-4206-B947-492880B513DD}" type="slidenum">
              <a:rPr lang="en-US"/>
              <a:pPr>
                <a:defRPr/>
              </a:pPr>
              <a:t>36</a:t>
            </a:fld>
            <a:endParaRPr lang="en-US"/>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8606" y="2373609"/>
            <a:ext cx="2780488" cy="2890244"/>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smtClean="0"/>
              <a:t>Spreadsheets</a:t>
            </a:r>
          </a:p>
        </p:txBody>
      </p:sp>
      <p:sp>
        <p:nvSpPr>
          <p:cNvPr id="76803" name="Footer Placeholder 2"/>
          <p:cNvSpPr>
            <a:spLocks noGrp="1"/>
          </p:cNvSpPr>
          <p:nvPr>
            <p:ph type="ftr" sz="quarter" idx="10"/>
          </p:nvPr>
        </p:nvSpPr>
        <p:spPr>
          <a:noFill/>
        </p:spPr>
        <p:txBody>
          <a:bodyPr/>
          <a:lstStyle/>
          <a:p>
            <a:r>
              <a:rPr lang="en-US"/>
              <a:t>Chapter 3: Software</a:t>
            </a:r>
          </a:p>
        </p:txBody>
      </p:sp>
      <p:sp>
        <p:nvSpPr>
          <p:cNvPr id="76804" name="Slide Number Placeholder 3"/>
          <p:cNvSpPr>
            <a:spLocks noGrp="1"/>
          </p:cNvSpPr>
          <p:nvPr>
            <p:ph type="sldNum" sz="quarter" idx="11"/>
          </p:nvPr>
        </p:nvSpPr>
        <p:spPr>
          <a:noFill/>
        </p:spPr>
        <p:txBody>
          <a:bodyPr/>
          <a:lstStyle/>
          <a:p>
            <a:fld id="{2230B82A-858B-45AD-AD1D-630EFBCBC1B0}" type="slidenum">
              <a:rPr lang="en-US">
                <a:cs typeface="Arial" charset="0"/>
              </a:rPr>
              <a:pPr/>
              <a:t>37</a:t>
            </a:fld>
            <a:endParaRPr lang="en-US">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1289" y="1721170"/>
            <a:ext cx="5695122" cy="4195122"/>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smtClean="0"/>
              <a:t>Databases</a:t>
            </a:r>
          </a:p>
        </p:txBody>
      </p:sp>
      <p:sp>
        <p:nvSpPr>
          <p:cNvPr id="78850" name="Rectangle 3"/>
          <p:cNvSpPr>
            <a:spLocks noGrp="1" noChangeArrowheads="1"/>
          </p:cNvSpPr>
          <p:nvPr>
            <p:ph idx="1"/>
          </p:nvPr>
        </p:nvSpPr>
        <p:spPr>
          <a:xfrm>
            <a:off x="393700" y="1511300"/>
            <a:ext cx="8386763" cy="4614863"/>
          </a:xfrm>
        </p:spPr>
        <p:txBody>
          <a:bodyPr/>
          <a:lstStyle/>
          <a:p>
            <a:r>
              <a:rPr lang="en-US" sz="2400" dirty="0" smtClean="0"/>
              <a:t>A database is a collection of data</a:t>
            </a:r>
          </a:p>
          <a:p>
            <a:pPr lvl="1"/>
            <a:r>
              <a:rPr lang="en-US" sz="2000" dirty="0" smtClean="0"/>
              <a:t>Database software helps you enter, find, organize, update, and report information stored in a database</a:t>
            </a:r>
          </a:p>
        </p:txBody>
      </p:sp>
      <p:sp>
        <p:nvSpPr>
          <p:cNvPr id="78851" name="Footer Placeholder 3"/>
          <p:cNvSpPr>
            <a:spLocks noGrp="1"/>
          </p:cNvSpPr>
          <p:nvPr>
            <p:ph type="ftr" sz="quarter" idx="10"/>
          </p:nvPr>
        </p:nvSpPr>
        <p:spPr>
          <a:noFill/>
        </p:spPr>
        <p:txBody>
          <a:bodyPr/>
          <a:lstStyle/>
          <a:p>
            <a:r>
              <a:rPr lang="en-US"/>
              <a:t>Chapter 3: Software</a:t>
            </a:r>
          </a:p>
        </p:txBody>
      </p:sp>
      <p:sp>
        <p:nvSpPr>
          <p:cNvPr id="78852" name="Slide Number Placeholder 4"/>
          <p:cNvSpPr>
            <a:spLocks noGrp="1"/>
          </p:cNvSpPr>
          <p:nvPr>
            <p:ph type="sldNum" sz="quarter" idx="11"/>
          </p:nvPr>
        </p:nvSpPr>
        <p:spPr>
          <a:noFill/>
        </p:spPr>
        <p:txBody>
          <a:bodyPr/>
          <a:lstStyle/>
          <a:p>
            <a:fld id="{7A1F2B52-8D4A-45F1-B463-9C1995DE59BF}" type="slidenum">
              <a:rPr lang="en-US">
                <a:cs typeface="Arial" charset="0"/>
              </a:rPr>
              <a:pPr/>
              <a:t>38</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7885" y="2761943"/>
            <a:ext cx="4512515" cy="336422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smtClean="0"/>
              <a:t>Databases</a:t>
            </a:r>
          </a:p>
        </p:txBody>
      </p:sp>
      <p:sp>
        <p:nvSpPr>
          <p:cNvPr id="80899" name="Footer Placeholder 2"/>
          <p:cNvSpPr>
            <a:spLocks noGrp="1"/>
          </p:cNvSpPr>
          <p:nvPr>
            <p:ph type="ftr" sz="quarter" idx="10"/>
          </p:nvPr>
        </p:nvSpPr>
        <p:spPr>
          <a:noFill/>
        </p:spPr>
        <p:txBody>
          <a:bodyPr/>
          <a:lstStyle/>
          <a:p>
            <a:r>
              <a:rPr lang="en-US"/>
              <a:t>Chapter 3: Software</a:t>
            </a:r>
          </a:p>
        </p:txBody>
      </p:sp>
      <p:sp>
        <p:nvSpPr>
          <p:cNvPr id="80900" name="Slide Number Placeholder 3"/>
          <p:cNvSpPr>
            <a:spLocks noGrp="1"/>
          </p:cNvSpPr>
          <p:nvPr>
            <p:ph type="sldNum" sz="quarter" idx="11"/>
          </p:nvPr>
        </p:nvSpPr>
        <p:spPr>
          <a:noFill/>
        </p:spPr>
        <p:txBody>
          <a:bodyPr/>
          <a:lstStyle/>
          <a:p>
            <a:fld id="{0F75AF64-1612-499C-832C-6A94040E7A7A}" type="slidenum">
              <a:rPr lang="en-US">
                <a:cs typeface="Arial" charset="0"/>
              </a:rPr>
              <a:pPr/>
              <a:t>39</a:t>
            </a:fld>
            <a:endParaRPr lang="en-US">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7386" y="2254707"/>
            <a:ext cx="5682927" cy="3128049"/>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FastPoll True/False Questions</a:t>
            </a:r>
            <a:br>
              <a:rPr lang="en-US" smtClean="0"/>
            </a:br>
            <a:r>
              <a:rPr lang="en-US" sz="3200" smtClean="0"/>
              <a:t>Answer A for True and B for False</a:t>
            </a:r>
            <a:endParaRPr lang="en-US" smtClean="0"/>
          </a:p>
        </p:txBody>
      </p:sp>
      <p:sp>
        <p:nvSpPr>
          <p:cNvPr id="3" name="Content Placeholder 2"/>
          <p:cNvSpPr>
            <a:spLocks noGrp="1"/>
          </p:cNvSpPr>
          <p:nvPr>
            <p:ph idx="1"/>
          </p:nvPr>
        </p:nvSpPr>
        <p:spPr/>
        <p:txBody>
          <a:bodyPr/>
          <a:lstStyle/>
          <a:p>
            <a:pPr>
              <a:defRPr/>
            </a:pPr>
            <a:r>
              <a:rPr lang="en-US" sz="2400" dirty="0" smtClean="0">
                <a:solidFill>
                  <a:schemeClr val="bg1">
                    <a:lumMod val="65000"/>
                  </a:schemeClr>
                </a:solidFill>
              </a:rPr>
              <a:t>030600</a:t>
            </a:r>
            <a:r>
              <a:rPr lang="en-US" sz="2400" dirty="0" smtClean="0"/>
              <a:t> Database software stores information in HTML codes. </a:t>
            </a:r>
          </a:p>
          <a:p>
            <a:pPr>
              <a:defRPr/>
            </a:pPr>
            <a:r>
              <a:rPr lang="en-US" sz="2400" dirty="0" smtClean="0">
                <a:solidFill>
                  <a:schemeClr val="bg1">
                    <a:lumMod val="65000"/>
                  </a:schemeClr>
                </a:solidFill>
              </a:rPr>
              <a:t>030700</a:t>
            </a:r>
            <a:r>
              <a:rPr lang="en-US" sz="2400" dirty="0" smtClean="0"/>
              <a:t> Web apps typically are installed on your computer’s local hard disk. </a:t>
            </a:r>
          </a:p>
          <a:p>
            <a:pPr>
              <a:defRPr/>
            </a:pPr>
            <a:r>
              <a:rPr lang="en-US" sz="2400" dirty="0" smtClean="0">
                <a:solidFill>
                  <a:schemeClr val="bg1">
                    <a:lumMod val="65000"/>
                  </a:schemeClr>
                </a:solidFill>
              </a:rPr>
              <a:t>030800</a:t>
            </a:r>
            <a:r>
              <a:rPr lang="en-US" sz="2400" dirty="0" smtClean="0"/>
              <a:t> Downloaded software is usually zipped to decrease download time. </a:t>
            </a:r>
          </a:p>
          <a:p>
            <a:pPr>
              <a:defRPr/>
            </a:pPr>
            <a:r>
              <a:rPr lang="en-US" sz="2400" dirty="0" smtClean="0">
                <a:solidFill>
                  <a:schemeClr val="bg1">
                    <a:lumMod val="65000"/>
                  </a:schemeClr>
                </a:solidFill>
              </a:rPr>
              <a:t>030900</a:t>
            </a:r>
            <a:r>
              <a:rPr lang="en-US" sz="2400" dirty="0" smtClean="0"/>
              <a:t> If the main screen of a software product does not contain a copyright notice, it is legal to make copies and share them with your friends. </a:t>
            </a:r>
          </a:p>
          <a:p>
            <a:pPr>
              <a:defRPr/>
            </a:pPr>
            <a:r>
              <a:rPr lang="en-US" sz="2400" dirty="0" smtClean="0">
                <a:solidFill>
                  <a:schemeClr val="bg1">
                    <a:lumMod val="65000"/>
                  </a:schemeClr>
                </a:solidFill>
              </a:rPr>
              <a:t>031000</a:t>
            </a:r>
            <a:r>
              <a:rPr lang="en-US" sz="2400" dirty="0" smtClean="0"/>
              <a:t> A EULA is a license agreement that specifies how to legally use a software product.</a:t>
            </a:r>
            <a:endParaRPr lang="en-US" sz="2400" dirty="0"/>
          </a:p>
        </p:txBody>
      </p:sp>
      <p:sp>
        <p:nvSpPr>
          <p:cNvPr id="23555"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3C713F12-00CE-433B-9A87-6306335268A4}" type="slidenum">
              <a:rPr lang="en-US"/>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smtClean="0"/>
              <a:t>Databases</a:t>
            </a:r>
          </a:p>
        </p:txBody>
      </p:sp>
      <p:sp>
        <p:nvSpPr>
          <p:cNvPr id="82946" name="Rectangle 3"/>
          <p:cNvSpPr>
            <a:spLocks noGrp="1" noChangeArrowheads="1"/>
          </p:cNvSpPr>
          <p:nvPr>
            <p:ph idx="1"/>
          </p:nvPr>
        </p:nvSpPr>
        <p:spPr/>
        <p:txBody>
          <a:bodyPr/>
          <a:lstStyle/>
          <a:p>
            <a:r>
              <a:rPr lang="en-US" sz="2400" dirty="0" smtClean="0"/>
              <a:t>A query language such as SQL (Structured Query Language) provides a set of commands for locating and manipulating data</a:t>
            </a:r>
          </a:p>
          <a:p>
            <a:pPr lvl="1"/>
            <a:r>
              <a:rPr lang="en-US" sz="2000" dirty="0" smtClean="0"/>
              <a:t>Natural language query</a:t>
            </a:r>
          </a:p>
          <a:p>
            <a:pPr lvl="1"/>
            <a:r>
              <a:rPr lang="en-US" sz="2000" dirty="0" smtClean="0"/>
              <a:t>Keyword search</a:t>
            </a:r>
          </a:p>
          <a:p>
            <a:pPr lvl="1"/>
            <a:r>
              <a:rPr lang="en-US" sz="2000" dirty="0" smtClean="0"/>
              <a:t>Query by example</a:t>
            </a:r>
          </a:p>
        </p:txBody>
      </p:sp>
      <p:sp>
        <p:nvSpPr>
          <p:cNvPr id="82947" name="Footer Placeholder 3"/>
          <p:cNvSpPr>
            <a:spLocks noGrp="1"/>
          </p:cNvSpPr>
          <p:nvPr>
            <p:ph type="ftr" sz="quarter" idx="10"/>
          </p:nvPr>
        </p:nvSpPr>
        <p:spPr>
          <a:noFill/>
        </p:spPr>
        <p:txBody>
          <a:bodyPr/>
          <a:lstStyle/>
          <a:p>
            <a:r>
              <a:rPr lang="en-US"/>
              <a:t>Chapter 3: Software</a:t>
            </a:r>
          </a:p>
        </p:txBody>
      </p:sp>
      <p:sp>
        <p:nvSpPr>
          <p:cNvPr id="82948" name="Slide Number Placeholder 4"/>
          <p:cNvSpPr>
            <a:spLocks noGrp="1"/>
          </p:cNvSpPr>
          <p:nvPr>
            <p:ph type="sldNum" sz="quarter" idx="11"/>
          </p:nvPr>
        </p:nvSpPr>
        <p:spPr>
          <a:noFill/>
        </p:spPr>
        <p:txBody>
          <a:bodyPr/>
          <a:lstStyle/>
          <a:p>
            <a:fld id="{A8033833-AD38-49AD-BBDF-1CBBEE1FE730}" type="slidenum">
              <a:rPr lang="en-US">
                <a:cs typeface="Arial" charset="0"/>
              </a:rPr>
              <a:pPr/>
              <a:t>40</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231" y="2321896"/>
            <a:ext cx="3914634" cy="389634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mtClean="0"/>
              <a:t>Presentations</a:t>
            </a:r>
          </a:p>
        </p:txBody>
      </p:sp>
      <p:sp>
        <p:nvSpPr>
          <p:cNvPr id="84994" name="Content Placeholder 2"/>
          <p:cNvSpPr>
            <a:spLocks noGrp="1"/>
          </p:cNvSpPr>
          <p:nvPr>
            <p:ph idx="1"/>
          </p:nvPr>
        </p:nvSpPr>
        <p:spPr/>
        <p:txBody>
          <a:bodyPr/>
          <a:lstStyle/>
          <a:p>
            <a:r>
              <a:rPr lang="en-US" sz="2400" dirty="0" smtClean="0"/>
              <a:t>Presentation software supplies the tools for combining text, photos, clip art, graphs, animations, and sound into a series of electronic slides that can be shown on a computer screen or projector</a:t>
            </a:r>
          </a:p>
        </p:txBody>
      </p:sp>
      <p:sp>
        <p:nvSpPr>
          <p:cNvPr id="84995"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55E0C5B9-99D2-4EBB-B073-2ED75875A994}" type="slidenum">
              <a:rPr lang="en-US"/>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mtClean="0"/>
              <a:t>Presentations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7752" y="1596170"/>
            <a:ext cx="5762195" cy="4445122"/>
          </a:xfrm>
        </p:spPr>
      </p:pic>
      <p:sp>
        <p:nvSpPr>
          <p:cNvPr id="84995"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55E0C5B9-99D2-4EBB-B073-2ED75875A994}" type="slidenum">
              <a:rPr lang="en-US"/>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smtClean="0"/>
              <a:t>Section C: Installing Software and Upgrades</a:t>
            </a:r>
          </a:p>
        </p:txBody>
      </p:sp>
      <p:sp>
        <p:nvSpPr>
          <p:cNvPr id="86018" name="Rectangle 3"/>
          <p:cNvSpPr>
            <a:spLocks noGrp="1" noChangeArrowheads="1"/>
          </p:cNvSpPr>
          <p:nvPr>
            <p:ph idx="1"/>
          </p:nvPr>
        </p:nvSpPr>
        <p:spPr>
          <a:xfrm>
            <a:off x="393700" y="1855788"/>
            <a:ext cx="8750300" cy="4614862"/>
          </a:xfrm>
        </p:spPr>
        <p:txBody>
          <a:bodyPr/>
          <a:lstStyle/>
          <a:p>
            <a:r>
              <a:rPr lang="en-US" sz="2400" smtClean="0"/>
              <a:t>Web Apps</a:t>
            </a:r>
          </a:p>
          <a:p>
            <a:r>
              <a:rPr lang="en-US" sz="2400" smtClean="0"/>
              <a:t>Mobile Apps</a:t>
            </a:r>
          </a:p>
          <a:p>
            <a:r>
              <a:rPr lang="en-US" sz="2400" smtClean="0"/>
              <a:t>Local Applications</a:t>
            </a:r>
          </a:p>
          <a:p>
            <a:r>
              <a:rPr lang="en-US" sz="2400" smtClean="0"/>
              <a:t>Portable Software</a:t>
            </a:r>
          </a:p>
          <a:p>
            <a:r>
              <a:rPr lang="en-US" sz="2400" smtClean="0"/>
              <a:t>Software Upgrades and Updates</a:t>
            </a:r>
          </a:p>
          <a:p>
            <a:r>
              <a:rPr lang="en-US" sz="2400" smtClean="0"/>
              <a:t>Uninstalling Software</a:t>
            </a:r>
          </a:p>
        </p:txBody>
      </p:sp>
      <p:sp>
        <p:nvSpPr>
          <p:cNvPr id="86019" name="Footer Placeholder 3"/>
          <p:cNvSpPr>
            <a:spLocks noGrp="1"/>
          </p:cNvSpPr>
          <p:nvPr>
            <p:ph type="ftr" sz="quarter" idx="10"/>
          </p:nvPr>
        </p:nvSpPr>
        <p:spPr>
          <a:noFill/>
        </p:spPr>
        <p:txBody>
          <a:bodyPr/>
          <a:lstStyle/>
          <a:p>
            <a:r>
              <a:rPr lang="en-US"/>
              <a:t>Chapter 3: Software</a:t>
            </a:r>
          </a:p>
        </p:txBody>
      </p:sp>
      <p:sp>
        <p:nvSpPr>
          <p:cNvPr id="86020" name="Slide Number Placeholder 4"/>
          <p:cNvSpPr>
            <a:spLocks noGrp="1"/>
          </p:cNvSpPr>
          <p:nvPr>
            <p:ph type="sldNum" sz="quarter" idx="11"/>
          </p:nvPr>
        </p:nvSpPr>
        <p:spPr>
          <a:noFill/>
        </p:spPr>
        <p:txBody>
          <a:bodyPr/>
          <a:lstStyle/>
          <a:p>
            <a:fld id="{1E2CF0EE-DE7D-468F-B141-815CB77A0DBE}" type="slidenum">
              <a:rPr lang="en-US">
                <a:cs typeface="Arial" charset="0"/>
              </a:rPr>
              <a:pPr/>
              <a:t>43</a:t>
            </a:fld>
            <a:endParaRPr lang="en-US">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5"/>
          <p:cNvSpPr>
            <a:spLocks noGrp="1"/>
          </p:cNvSpPr>
          <p:nvPr>
            <p:ph type="title"/>
          </p:nvPr>
        </p:nvSpPr>
        <p:spPr/>
        <p:txBody>
          <a:bodyPr/>
          <a:lstStyle/>
          <a:p>
            <a:r>
              <a:rPr lang="en-US" smtClean="0"/>
              <a:t>Question</a:t>
            </a:r>
          </a:p>
        </p:txBody>
      </p:sp>
      <p:sp>
        <p:nvSpPr>
          <p:cNvPr id="7" name="Content Placeholder 6"/>
          <p:cNvSpPr>
            <a:spLocks noGrp="1"/>
          </p:cNvSpPr>
          <p:nvPr>
            <p:ph idx="1"/>
          </p:nvPr>
        </p:nvSpPr>
        <p:spPr/>
        <p:txBody>
          <a:bodyPr/>
          <a:lstStyle/>
          <a:p>
            <a:pPr>
              <a:defRPr/>
            </a:pPr>
            <a:r>
              <a:rPr lang="en-US" sz="2800" dirty="0" smtClean="0">
                <a:solidFill>
                  <a:schemeClr val="bg1">
                    <a:lumMod val="65000"/>
                  </a:schemeClr>
                </a:solidFill>
              </a:rPr>
              <a:t>032300</a:t>
            </a:r>
            <a:r>
              <a:rPr lang="en-US" sz="2800" dirty="0" smtClean="0"/>
              <a:t> Suppose that you’re looking for software to convert a YouTube video into a format you can use with Windows Media Player or </a:t>
            </a:r>
            <a:r>
              <a:rPr lang="en-US" sz="2800" dirty="0" err="1" smtClean="0"/>
              <a:t>iMovie</a:t>
            </a:r>
            <a:r>
              <a:rPr lang="en-US" sz="2800" dirty="0" smtClean="0"/>
              <a:t>. You don’t want to bother downloading or installing any software on your computer. What should you look for? </a:t>
            </a:r>
          </a:p>
          <a:p>
            <a:pPr lvl="1">
              <a:defRPr/>
            </a:pPr>
            <a:r>
              <a:rPr lang="en-US" dirty="0" smtClean="0"/>
              <a:t>A.  A Web app</a:t>
            </a:r>
          </a:p>
          <a:p>
            <a:pPr lvl="1">
              <a:defRPr/>
            </a:pPr>
            <a:r>
              <a:rPr lang="en-US" dirty="0" smtClean="0"/>
              <a:t>B.  Open source software</a:t>
            </a:r>
          </a:p>
          <a:p>
            <a:pPr lvl="1">
              <a:defRPr/>
            </a:pPr>
            <a:r>
              <a:rPr lang="en-US" dirty="0" smtClean="0"/>
              <a:t>C.  A .zip file</a:t>
            </a:r>
          </a:p>
          <a:p>
            <a:pPr lvl="1">
              <a:defRPr/>
            </a:pPr>
            <a:r>
              <a:rPr lang="en-US" dirty="0" smtClean="0"/>
              <a:t>D.  A portable app</a:t>
            </a:r>
            <a:endParaRPr lang="en-US" dirty="0"/>
          </a:p>
        </p:txBody>
      </p:sp>
      <p:sp>
        <p:nvSpPr>
          <p:cNvPr id="88067"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4F562D32-5B37-453B-979D-34968B88EEAA}" type="slidenum">
              <a:rPr lang="en-US"/>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US" smtClean="0"/>
              <a:t>Web Apps</a:t>
            </a:r>
          </a:p>
        </p:txBody>
      </p:sp>
      <p:sp>
        <p:nvSpPr>
          <p:cNvPr id="90114" name="Rectangle 3"/>
          <p:cNvSpPr>
            <a:spLocks noGrp="1" noChangeArrowheads="1"/>
          </p:cNvSpPr>
          <p:nvPr>
            <p:ph idx="1"/>
          </p:nvPr>
        </p:nvSpPr>
        <p:spPr/>
        <p:txBody>
          <a:bodyPr/>
          <a:lstStyle/>
          <a:p>
            <a:r>
              <a:rPr lang="en-US" sz="2400" smtClean="0"/>
              <a:t>Software installation is a process that places a program into a computer so that it can be run or executed</a:t>
            </a:r>
          </a:p>
          <a:p>
            <a:r>
              <a:rPr lang="en-US" sz="2400" smtClean="0"/>
              <a:t>A Web application, or Web App, is software that is accessed with a Web browser</a:t>
            </a:r>
          </a:p>
          <a:p>
            <a:pPr lvl="1"/>
            <a:r>
              <a:rPr lang="en-US" sz="2000" smtClean="0"/>
              <a:t>Example of cloud computing</a:t>
            </a:r>
          </a:p>
          <a:p>
            <a:pPr lvl="1"/>
            <a:r>
              <a:rPr lang="en-US" sz="2000" smtClean="0"/>
              <a:t>Many are associated with consumer sites</a:t>
            </a:r>
          </a:p>
          <a:p>
            <a:pPr lvl="1"/>
            <a:r>
              <a:rPr lang="en-US" sz="2000" smtClean="0"/>
              <a:t>Most require no installation at all on your local computer or handheld device</a:t>
            </a:r>
          </a:p>
          <a:p>
            <a:endParaRPr lang="en-US" sz="2400" smtClean="0"/>
          </a:p>
        </p:txBody>
      </p:sp>
      <p:sp>
        <p:nvSpPr>
          <p:cNvPr id="90115" name="Footer Placeholder 3"/>
          <p:cNvSpPr>
            <a:spLocks noGrp="1"/>
          </p:cNvSpPr>
          <p:nvPr>
            <p:ph type="ftr" sz="quarter" idx="10"/>
          </p:nvPr>
        </p:nvSpPr>
        <p:spPr>
          <a:noFill/>
        </p:spPr>
        <p:txBody>
          <a:bodyPr/>
          <a:lstStyle/>
          <a:p>
            <a:r>
              <a:rPr lang="en-US"/>
              <a:t>Chapter 3: Software</a:t>
            </a:r>
          </a:p>
        </p:txBody>
      </p:sp>
      <p:sp>
        <p:nvSpPr>
          <p:cNvPr id="90116" name="Slide Number Placeholder 4"/>
          <p:cNvSpPr>
            <a:spLocks noGrp="1"/>
          </p:cNvSpPr>
          <p:nvPr>
            <p:ph type="sldNum" sz="quarter" idx="11"/>
          </p:nvPr>
        </p:nvSpPr>
        <p:spPr>
          <a:noFill/>
        </p:spPr>
        <p:txBody>
          <a:bodyPr/>
          <a:lstStyle/>
          <a:p>
            <a:fld id="{AE1A0DC3-DDB0-46E7-9237-0202D829D47D}" type="slidenum">
              <a:rPr lang="en-US">
                <a:cs typeface="Arial" charset="0"/>
              </a:rPr>
              <a:pPr/>
              <a:t>45</a:t>
            </a:fld>
            <a:endParaRPr lang="en-US">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smtClean="0"/>
              <a:t>Web Apps</a:t>
            </a:r>
          </a:p>
        </p:txBody>
      </p:sp>
      <p:sp>
        <p:nvSpPr>
          <p:cNvPr id="92163"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C983CAD5-1E63-4585-BE30-5779AB6BB959}" type="slidenum">
              <a:rPr lang="en-US"/>
              <a:pPr>
                <a:defRPr/>
              </a:pPr>
              <a:t>46</a:t>
            </a:fld>
            <a:endParaRPr lang="en-US"/>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6776" y="1535195"/>
            <a:ext cx="5884147" cy="456707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smtClean="0"/>
              <a:t>Mobile Apps</a:t>
            </a:r>
          </a:p>
        </p:txBody>
      </p:sp>
      <p:sp>
        <p:nvSpPr>
          <p:cNvPr id="93186" name="Content Placeholder 2"/>
          <p:cNvSpPr>
            <a:spLocks noGrp="1"/>
          </p:cNvSpPr>
          <p:nvPr>
            <p:ph idx="1"/>
          </p:nvPr>
        </p:nvSpPr>
        <p:spPr/>
        <p:txBody>
          <a:bodyPr/>
          <a:lstStyle/>
          <a:p>
            <a:r>
              <a:rPr lang="en-US" sz="2400" smtClean="0"/>
              <a:t>A mobile app is designed for a handheld device, such as a smartphone, tablet computer, or enhanced media player</a:t>
            </a:r>
          </a:p>
          <a:p>
            <a:r>
              <a:rPr lang="en-US" sz="2400" smtClean="0"/>
              <a:t>Most handheld devices can use both Web apps and mobile apps</a:t>
            </a:r>
          </a:p>
          <a:p>
            <a:r>
              <a:rPr lang="en-US" sz="2400" smtClean="0"/>
              <a:t>Mobile apps can be purchased from an app store</a:t>
            </a:r>
          </a:p>
          <a:p>
            <a:pPr lvl="1"/>
            <a:r>
              <a:rPr lang="en-US" sz="2000" smtClean="0"/>
              <a:t>Apple App Store</a:t>
            </a:r>
          </a:p>
          <a:p>
            <a:pPr lvl="1"/>
            <a:r>
              <a:rPr lang="en-US" sz="2000" smtClean="0"/>
              <a:t>Android Market</a:t>
            </a:r>
          </a:p>
          <a:p>
            <a:r>
              <a:rPr lang="en-US" sz="2400" smtClean="0"/>
              <a:t>Apps are available from other sources, but using them requires an unauthorized change to the device’s software called a jailbreak</a:t>
            </a:r>
          </a:p>
        </p:txBody>
      </p:sp>
      <p:sp>
        <p:nvSpPr>
          <p:cNvPr id="93187"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D7D021E7-91A7-4F09-A53C-296D09358B62}" type="slidenum">
              <a:rPr lang="en-US"/>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smtClean="0"/>
              <a:t>Mobile Apps</a:t>
            </a:r>
          </a:p>
        </p:txBody>
      </p:sp>
      <p:sp>
        <p:nvSpPr>
          <p:cNvPr id="94211"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95705DF3-5A5E-403F-A81A-661DF9E0A6B0}" type="slidenum">
              <a:rPr lang="en-US"/>
              <a:pPr>
                <a:defRPr/>
              </a:pPr>
              <a:t>48</a:t>
            </a:fld>
            <a:endParaRPr lang="en-US"/>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5679" y="2382756"/>
            <a:ext cx="5646342" cy="2871951"/>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smtClean="0"/>
              <a:t>Local Applications</a:t>
            </a:r>
          </a:p>
        </p:txBody>
      </p:sp>
      <p:sp>
        <p:nvSpPr>
          <p:cNvPr id="97282" name="Content Placeholder 2"/>
          <p:cNvSpPr>
            <a:spLocks noGrp="1"/>
          </p:cNvSpPr>
          <p:nvPr>
            <p:ph idx="1"/>
          </p:nvPr>
        </p:nvSpPr>
        <p:spPr/>
        <p:txBody>
          <a:bodyPr/>
          <a:lstStyle/>
          <a:p>
            <a:r>
              <a:rPr lang="en-US" sz="2400" smtClean="0"/>
              <a:t>Most local applications contain a setup program that guides you through the installation process</a:t>
            </a:r>
          </a:p>
          <a:p>
            <a:r>
              <a:rPr lang="en-US" sz="2400" smtClean="0"/>
              <a:t>At least one of the files included in a software package is an executable file designed to be started by users or automatically launched by the operating system </a:t>
            </a:r>
          </a:p>
        </p:txBody>
      </p:sp>
      <p:sp>
        <p:nvSpPr>
          <p:cNvPr id="97283"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D9A2E4C4-0423-48F2-AB62-7AC99B51D9EF}" type="slidenum">
              <a:rPr lang="en-US"/>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FastPoll True/False Questions</a:t>
            </a:r>
            <a:br>
              <a:rPr lang="en-US" smtClean="0"/>
            </a:br>
            <a:r>
              <a:rPr lang="en-US" sz="3200" smtClean="0"/>
              <a:t>Answer A for True and B for False</a:t>
            </a:r>
            <a:endParaRPr lang="en-US" smtClean="0"/>
          </a:p>
        </p:txBody>
      </p:sp>
      <p:sp>
        <p:nvSpPr>
          <p:cNvPr id="3" name="Content Placeholder 2"/>
          <p:cNvSpPr>
            <a:spLocks noGrp="1"/>
          </p:cNvSpPr>
          <p:nvPr>
            <p:ph idx="1"/>
          </p:nvPr>
        </p:nvSpPr>
        <p:spPr/>
        <p:txBody>
          <a:bodyPr/>
          <a:lstStyle/>
          <a:p>
            <a:pPr>
              <a:defRPr/>
            </a:pPr>
            <a:r>
              <a:rPr lang="en-US" sz="2800" dirty="0" smtClean="0">
                <a:solidFill>
                  <a:schemeClr val="bg1">
                    <a:lumMod val="65000"/>
                  </a:schemeClr>
                </a:solidFill>
              </a:rPr>
              <a:t>031100</a:t>
            </a:r>
            <a:r>
              <a:rPr lang="en-US" sz="2800" dirty="0" smtClean="0"/>
              <a:t> Open source software is public domain. </a:t>
            </a:r>
          </a:p>
          <a:p>
            <a:pPr>
              <a:defRPr/>
            </a:pPr>
            <a:r>
              <a:rPr lang="en-US" sz="2800" dirty="0" smtClean="0">
                <a:solidFill>
                  <a:schemeClr val="bg1">
                    <a:lumMod val="65000"/>
                  </a:schemeClr>
                </a:solidFill>
              </a:rPr>
              <a:t>031200</a:t>
            </a:r>
            <a:r>
              <a:rPr lang="en-US" sz="2800" dirty="0" smtClean="0"/>
              <a:t> A software worm can replicate itself.</a:t>
            </a:r>
          </a:p>
          <a:p>
            <a:pPr>
              <a:defRPr/>
            </a:pPr>
            <a:r>
              <a:rPr lang="en-US" sz="2800" dirty="0" smtClean="0">
                <a:solidFill>
                  <a:schemeClr val="bg1">
                    <a:lumMod val="65000"/>
                  </a:schemeClr>
                </a:solidFill>
              </a:rPr>
              <a:t>031300</a:t>
            </a:r>
            <a:r>
              <a:rPr lang="en-US" sz="2800" dirty="0" smtClean="0"/>
              <a:t> </a:t>
            </a:r>
            <a:r>
              <a:rPr lang="en-US" sz="2800" dirty="0" err="1" smtClean="0"/>
              <a:t>Botnets</a:t>
            </a:r>
            <a:r>
              <a:rPr lang="en-US" sz="2800" dirty="0" smtClean="0"/>
              <a:t> offer effective security protection from spyware. </a:t>
            </a:r>
          </a:p>
          <a:p>
            <a:pPr>
              <a:defRPr/>
            </a:pPr>
            <a:r>
              <a:rPr lang="en-US" sz="2800" dirty="0" smtClean="0">
                <a:solidFill>
                  <a:schemeClr val="bg1">
                    <a:lumMod val="65000"/>
                  </a:schemeClr>
                </a:solidFill>
              </a:rPr>
              <a:t>031400</a:t>
            </a:r>
            <a:r>
              <a:rPr lang="en-US" sz="2800" dirty="0" smtClean="0"/>
              <a:t> To keep your antivirus software up to date, it is important to get updates of the </a:t>
            </a:r>
            <a:r>
              <a:rPr lang="en-US" sz="2800" dirty="0" err="1" smtClean="0"/>
              <a:t>rootkit</a:t>
            </a:r>
            <a:r>
              <a:rPr lang="en-US" sz="2800" dirty="0" smtClean="0"/>
              <a:t>. </a:t>
            </a:r>
          </a:p>
        </p:txBody>
      </p:sp>
      <p:sp>
        <p:nvSpPr>
          <p:cNvPr id="25603"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9F01AE26-B7B3-4273-9937-D711C2BD0150}" type="slidenum">
              <a:rPr lang="en-US"/>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en-US" smtClean="0"/>
              <a:t>Local Applications</a:t>
            </a:r>
          </a:p>
        </p:txBody>
      </p:sp>
      <p:sp>
        <p:nvSpPr>
          <p:cNvPr id="95234" name="Footer Placeholder 3"/>
          <p:cNvSpPr>
            <a:spLocks noGrp="1"/>
          </p:cNvSpPr>
          <p:nvPr>
            <p:ph type="ftr" sz="quarter" idx="10"/>
          </p:nvPr>
        </p:nvSpPr>
        <p:spPr>
          <a:noFill/>
        </p:spPr>
        <p:txBody>
          <a:bodyPr/>
          <a:lstStyle/>
          <a:p>
            <a:r>
              <a:rPr lang="en-US"/>
              <a:t>Chapter 3: Software</a:t>
            </a:r>
          </a:p>
        </p:txBody>
      </p:sp>
      <p:sp>
        <p:nvSpPr>
          <p:cNvPr id="95235" name="Slide Number Placeholder 4"/>
          <p:cNvSpPr>
            <a:spLocks noGrp="1"/>
          </p:cNvSpPr>
          <p:nvPr>
            <p:ph type="sldNum" sz="quarter" idx="11"/>
          </p:nvPr>
        </p:nvSpPr>
        <p:spPr>
          <a:noFill/>
        </p:spPr>
        <p:txBody>
          <a:bodyPr/>
          <a:lstStyle/>
          <a:p>
            <a:fld id="{6F1CBF78-8FD8-4607-A6A2-C94775A3C745}" type="slidenum">
              <a:rPr lang="en-US">
                <a:cs typeface="Arial" charset="0"/>
              </a:rPr>
              <a:pPr/>
              <a:t>50</a:t>
            </a:fld>
            <a:endParaRPr lang="en-US">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7508" y="2087024"/>
            <a:ext cx="5542683" cy="3463415"/>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mtClean="0"/>
              <a:t>Local Applications</a:t>
            </a:r>
          </a:p>
        </p:txBody>
      </p:sp>
      <p:sp>
        <p:nvSpPr>
          <p:cNvPr id="98307"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7E879529-413E-4FB9-8669-05F1CDECF80B}" type="slidenum">
              <a:rPr lang="en-US"/>
              <a:pPr>
                <a:defRPr/>
              </a:pPr>
              <a:t>51</a:t>
            </a:fld>
            <a:endParaRPr lang="en-US"/>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04714" y="1511300"/>
            <a:ext cx="3328272" cy="461486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mtClean="0"/>
              <a:t>Local Applications</a:t>
            </a:r>
          </a:p>
        </p:txBody>
      </p:sp>
      <p:sp>
        <p:nvSpPr>
          <p:cNvPr id="99331"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E0589ADB-AEF9-4E78-9731-CD81BC182152}" type="slidenum">
              <a:rPr lang="en-US"/>
              <a:pPr>
                <a:defRPr/>
              </a:pPr>
              <a:t>52</a:t>
            </a:fld>
            <a:endParaRPr lang="en-US"/>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8153" y="1511300"/>
            <a:ext cx="3901394" cy="4614863"/>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r>
              <a:rPr lang="en-US" smtClean="0"/>
              <a:t>Portable Software</a:t>
            </a:r>
          </a:p>
        </p:txBody>
      </p:sp>
      <p:sp>
        <p:nvSpPr>
          <p:cNvPr id="100354" name="Rectangle 3"/>
          <p:cNvSpPr>
            <a:spLocks noGrp="1" noChangeArrowheads="1"/>
          </p:cNvSpPr>
          <p:nvPr>
            <p:ph idx="1"/>
          </p:nvPr>
        </p:nvSpPr>
        <p:spPr>
          <a:xfrm>
            <a:off x="393700" y="1511300"/>
            <a:ext cx="7854950" cy="4614863"/>
          </a:xfrm>
        </p:spPr>
        <p:txBody>
          <a:bodyPr/>
          <a:lstStyle/>
          <a:p>
            <a:r>
              <a:rPr lang="en-US" sz="2400" smtClean="0"/>
              <a:t>Portable software is designed to run from removable storage, such as a CD or USB flash drive</a:t>
            </a:r>
          </a:p>
          <a:p>
            <a:pPr lvl="1"/>
            <a:r>
              <a:rPr lang="en-US" sz="2000" smtClean="0"/>
              <a:t>Installation is simply a matter of getting program files to the media on which they are supposed to run</a:t>
            </a:r>
          </a:p>
        </p:txBody>
      </p:sp>
      <p:sp>
        <p:nvSpPr>
          <p:cNvPr id="100355" name="Footer Placeholder 3"/>
          <p:cNvSpPr>
            <a:spLocks noGrp="1"/>
          </p:cNvSpPr>
          <p:nvPr>
            <p:ph type="ftr" sz="quarter" idx="10"/>
          </p:nvPr>
        </p:nvSpPr>
        <p:spPr>
          <a:noFill/>
        </p:spPr>
        <p:txBody>
          <a:bodyPr/>
          <a:lstStyle/>
          <a:p>
            <a:r>
              <a:rPr lang="en-US"/>
              <a:t>Chapter 3: Software</a:t>
            </a:r>
          </a:p>
        </p:txBody>
      </p:sp>
      <p:sp>
        <p:nvSpPr>
          <p:cNvPr id="100356" name="Slide Number Placeholder 4"/>
          <p:cNvSpPr>
            <a:spLocks noGrp="1"/>
          </p:cNvSpPr>
          <p:nvPr>
            <p:ph type="sldNum" sz="quarter" idx="11"/>
          </p:nvPr>
        </p:nvSpPr>
        <p:spPr>
          <a:noFill/>
        </p:spPr>
        <p:txBody>
          <a:bodyPr/>
          <a:lstStyle/>
          <a:p>
            <a:fld id="{6F21FEC5-9BA7-4569-A396-8AF3B2CD51F9}" type="slidenum">
              <a:rPr lang="en-US">
                <a:cs typeface="Arial" charset="0"/>
              </a:rPr>
              <a:pPr/>
              <a:t>53</a:t>
            </a:fld>
            <a:endParaRPr lang="en-US">
              <a:cs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smtClean="0"/>
              <a:t>Portable Software</a:t>
            </a:r>
          </a:p>
        </p:txBody>
      </p:sp>
      <p:sp>
        <p:nvSpPr>
          <p:cNvPr id="102403"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D43C3F8C-E188-4B96-87F2-5A14F563743F}" type="slidenum">
              <a:rPr lang="en-US"/>
              <a:pPr>
                <a:defRPr/>
              </a:pPr>
              <a:t>54</a:t>
            </a:fld>
            <a:endParaRPr lang="en-US"/>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1891" y="1511300"/>
            <a:ext cx="5353918" cy="4614863"/>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r>
              <a:rPr lang="en-US" smtClean="0"/>
              <a:t>Software Upgrades </a:t>
            </a:r>
            <a:br>
              <a:rPr lang="en-US" smtClean="0"/>
            </a:br>
            <a:r>
              <a:rPr lang="en-US" smtClean="0"/>
              <a:t>and Updates</a:t>
            </a:r>
          </a:p>
        </p:txBody>
      </p:sp>
      <p:sp>
        <p:nvSpPr>
          <p:cNvPr id="103426" name="Rectangle 3"/>
          <p:cNvSpPr>
            <a:spLocks noGrp="1" noChangeArrowheads="1"/>
          </p:cNvSpPr>
          <p:nvPr>
            <p:ph idx="1"/>
          </p:nvPr>
        </p:nvSpPr>
        <p:spPr/>
        <p:txBody>
          <a:bodyPr/>
          <a:lstStyle/>
          <a:p>
            <a:r>
              <a:rPr lang="en-US" sz="2400" dirty="0" smtClean="0"/>
              <a:t>Periodically, software publishers replace older versions of a software product with a new version that’s sometimes referred to as a software upgrade</a:t>
            </a:r>
          </a:p>
          <a:p>
            <a:r>
              <a:rPr lang="en-US" sz="2400" dirty="0" smtClean="0"/>
              <a:t>A software update is a small section of program code that replaces part of the software you currently have installed</a:t>
            </a:r>
          </a:p>
          <a:p>
            <a:pPr lvl="1"/>
            <a:r>
              <a:rPr lang="en-US" sz="2000" dirty="0" smtClean="0"/>
              <a:t>Service packs</a:t>
            </a:r>
          </a:p>
        </p:txBody>
      </p:sp>
      <p:sp>
        <p:nvSpPr>
          <p:cNvPr id="103427" name="Footer Placeholder 3"/>
          <p:cNvSpPr>
            <a:spLocks noGrp="1"/>
          </p:cNvSpPr>
          <p:nvPr>
            <p:ph type="ftr" sz="quarter" idx="10"/>
          </p:nvPr>
        </p:nvSpPr>
        <p:spPr>
          <a:noFill/>
        </p:spPr>
        <p:txBody>
          <a:bodyPr/>
          <a:lstStyle/>
          <a:p>
            <a:r>
              <a:rPr lang="en-US"/>
              <a:t>Chapter 3: Software</a:t>
            </a:r>
          </a:p>
        </p:txBody>
      </p:sp>
      <p:sp>
        <p:nvSpPr>
          <p:cNvPr id="2" name="Slide Number Placeholder 4"/>
          <p:cNvSpPr>
            <a:spLocks noGrp="1"/>
          </p:cNvSpPr>
          <p:nvPr>
            <p:ph type="sldNum" sz="quarter" idx="11"/>
          </p:nvPr>
        </p:nvSpPr>
        <p:spPr/>
        <p:txBody>
          <a:bodyPr/>
          <a:lstStyle/>
          <a:p>
            <a:pPr>
              <a:defRPr/>
            </a:pPr>
            <a:fld id="{2C5803FE-BF04-4597-B178-24F442A7EF6F}" type="slidenum">
              <a:rPr lang="en-US"/>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r>
              <a:rPr lang="en-US" smtClean="0"/>
              <a:t>Software Upgrades </a:t>
            </a:r>
            <a:br>
              <a:rPr lang="en-US" smtClean="0"/>
            </a:br>
            <a:r>
              <a:rPr lang="en-US" smtClean="0"/>
              <a:t>and Updates</a:t>
            </a:r>
          </a:p>
        </p:txBody>
      </p:sp>
      <p:sp>
        <p:nvSpPr>
          <p:cNvPr id="105474" name="Rectangle 3"/>
          <p:cNvSpPr>
            <a:spLocks noGrp="1" noChangeArrowheads="1"/>
          </p:cNvSpPr>
          <p:nvPr>
            <p:ph idx="1"/>
          </p:nvPr>
        </p:nvSpPr>
        <p:spPr/>
        <p:txBody>
          <a:bodyPr/>
          <a:lstStyle/>
          <a:p>
            <a:r>
              <a:rPr lang="en-US" sz="2400" dirty="0"/>
              <a:t>Many software applications allow you to set your preferences for how you would like to receive notifications and </a:t>
            </a:r>
            <a:r>
              <a:rPr lang="en-US" sz="2400" dirty="0" smtClean="0"/>
              <a:t>updates</a:t>
            </a:r>
          </a:p>
          <a:p>
            <a:r>
              <a:rPr lang="en-US" sz="2400" dirty="0"/>
              <a:t>It is always a good idea to install updates and service packs when they become </a:t>
            </a:r>
            <a:r>
              <a:rPr lang="en-US" sz="2400" dirty="0" smtClean="0"/>
              <a:t>available</a:t>
            </a:r>
          </a:p>
        </p:txBody>
      </p:sp>
      <p:sp>
        <p:nvSpPr>
          <p:cNvPr id="105475" name="Footer Placeholder 3"/>
          <p:cNvSpPr>
            <a:spLocks noGrp="1"/>
          </p:cNvSpPr>
          <p:nvPr>
            <p:ph type="ftr" sz="quarter" idx="10"/>
          </p:nvPr>
        </p:nvSpPr>
        <p:spPr>
          <a:noFill/>
        </p:spPr>
        <p:txBody>
          <a:bodyPr/>
          <a:lstStyle/>
          <a:p>
            <a:r>
              <a:rPr lang="en-US"/>
              <a:t>Chapter 3: Software</a:t>
            </a:r>
          </a:p>
        </p:txBody>
      </p:sp>
      <p:sp>
        <p:nvSpPr>
          <p:cNvPr id="105476" name="Slide Number Placeholder 4"/>
          <p:cNvSpPr>
            <a:spLocks noGrp="1"/>
          </p:cNvSpPr>
          <p:nvPr>
            <p:ph type="sldNum" sz="quarter" idx="11"/>
          </p:nvPr>
        </p:nvSpPr>
        <p:spPr>
          <a:noFill/>
        </p:spPr>
        <p:txBody>
          <a:bodyPr/>
          <a:lstStyle/>
          <a:p>
            <a:fld id="{270A6FD0-4862-47E1-B423-9CF36D55EDC7}" type="slidenum">
              <a:rPr lang="en-US">
                <a:cs typeface="Arial" charset="0"/>
              </a:rPr>
              <a:pPr/>
              <a:t>56</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663" y="3189563"/>
            <a:ext cx="2841415" cy="3125098"/>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r>
              <a:rPr lang="en-US" smtClean="0"/>
              <a:t>Uninstalling Software</a:t>
            </a:r>
          </a:p>
        </p:txBody>
      </p:sp>
      <p:sp>
        <p:nvSpPr>
          <p:cNvPr id="107522" name="Rectangle 3"/>
          <p:cNvSpPr>
            <a:spLocks noGrp="1" noChangeArrowheads="1"/>
          </p:cNvSpPr>
          <p:nvPr>
            <p:ph sz="half" idx="1"/>
          </p:nvPr>
        </p:nvSpPr>
        <p:spPr>
          <a:xfrm>
            <a:off x="393700" y="1511300"/>
            <a:ext cx="8416925" cy="4614863"/>
          </a:xfrm>
        </p:spPr>
        <p:txBody>
          <a:bodyPr/>
          <a:lstStyle/>
          <a:p>
            <a:r>
              <a:rPr lang="en-US" sz="2400" dirty="0" smtClean="0"/>
              <a:t>Uninstall routines delete the software’s files from the various folders on your computer’s hard disk</a:t>
            </a:r>
          </a:p>
        </p:txBody>
      </p:sp>
      <p:sp>
        <p:nvSpPr>
          <p:cNvPr id="107523" name="Footer Placeholder 3"/>
          <p:cNvSpPr>
            <a:spLocks noGrp="1"/>
          </p:cNvSpPr>
          <p:nvPr>
            <p:ph type="ftr" sz="quarter" idx="10"/>
          </p:nvPr>
        </p:nvSpPr>
        <p:spPr>
          <a:noFill/>
        </p:spPr>
        <p:txBody>
          <a:bodyPr/>
          <a:lstStyle/>
          <a:p>
            <a:r>
              <a:rPr lang="en-US"/>
              <a:t>Chapter 3: Software</a:t>
            </a:r>
          </a:p>
        </p:txBody>
      </p:sp>
      <p:sp>
        <p:nvSpPr>
          <p:cNvPr id="107524" name="Slide Number Placeholder 4"/>
          <p:cNvSpPr>
            <a:spLocks noGrp="1"/>
          </p:cNvSpPr>
          <p:nvPr>
            <p:ph type="sldNum" sz="quarter" idx="11"/>
          </p:nvPr>
        </p:nvSpPr>
        <p:spPr>
          <a:noFill/>
        </p:spPr>
        <p:txBody>
          <a:bodyPr/>
          <a:lstStyle/>
          <a:p>
            <a:fld id="{D8982156-50B8-4977-933C-39833F2AF5AF}" type="slidenum">
              <a:rPr lang="en-US">
                <a:cs typeface="Arial" charset="0"/>
              </a:rPr>
              <a:pPr/>
              <a:t>57</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454" y="2882789"/>
            <a:ext cx="5713415" cy="276219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en-US" sz="4000" smtClean="0"/>
              <a:t>Section D: Buying Software</a:t>
            </a:r>
          </a:p>
        </p:txBody>
      </p:sp>
      <p:sp>
        <p:nvSpPr>
          <p:cNvPr id="109570" name="Rectangle 3"/>
          <p:cNvSpPr>
            <a:spLocks noGrp="1" noChangeArrowheads="1"/>
          </p:cNvSpPr>
          <p:nvPr>
            <p:ph idx="1"/>
          </p:nvPr>
        </p:nvSpPr>
        <p:spPr/>
        <p:txBody>
          <a:bodyPr/>
          <a:lstStyle/>
          <a:p>
            <a:r>
              <a:rPr lang="en-US" sz="2400" smtClean="0"/>
              <a:t>Consumer Basics</a:t>
            </a:r>
          </a:p>
          <a:p>
            <a:r>
              <a:rPr lang="en-US" sz="2400" smtClean="0"/>
              <a:t>Software Copyrights and Licenses</a:t>
            </a:r>
          </a:p>
        </p:txBody>
      </p:sp>
      <p:sp>
        <p:nvSpPr>
          <p:cNvPr id="109571" name="Footer Placeholder 3"/>
          <p:cNvSpPr>
            <a:spLocks noGrp="1"/>
          </p:cNvSpPr>
          <p:nvPr>
            <p:ph type="ftr" sz="quarter" idx="10"/>
          </p:nvPr>
        </p:nvSpPr>
        <p:spPr>
          <a:noFill/>
        </p:spPr>
        <p:txBody>
          <a:bodyPr/>
          <a:lstStyle/>
          <a:p>
            <a:r>
              <a:rPr lang="en-US"/>
              <a:t>Chapter 3: Software</a:t>
            </a:r>
          </a:p>
        </p:txBody>
      </p:sp>
      <p:sp>
        <p:nvSpPr>
          <p:cNvPr id="109572" name="Slide Number Placeholder 4"/>
          <p:cNvSpPr>
            <a:spLocks noGrp="1"/>
          </p:cNvSpPr>
          <p:nvPr>
            <p:ph type="sldNum" sz="quarter" idx="11"/>
          </p:nvPr>
        </p:nvSpPr>
        <p:spPr>
          <a:noFill/>
        </p:spPr>
        <p:txBody>
          <a:bodyPr/>
          <a:lstStyle/>
          <a:p>
            <a:fld id="{DB45CC0F-0E7A-4852-911D-19207D0E25C9}" type="slidenum">
              <a:rPr lang="en-US">
                <a:cs typeface="Arial" charset="0"/>
              </a:rPr>
              <a:pPr/>
              <a:t>58</a:t>
            </a:fld>
            <a:endParaRPr lang="en-US">
              <a:cs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5"/>
          <p:cNvSpPr>
            <a:spLocks noGrp="1"/>
          </p:cNvSpPr>
          <p:nvPr>
            <p:ph type="title"/>
          </p:nvPr>
        </p:nvSpPr>
        <p:spPr/>
        <p:txBody>
          <a:bodyPr/>
          <a:lstStyle/>
          <a:p>
            <a:r>
              <a:rPr lang="en-US" smtClean="0"/>
              <a:t>Question</a:t>
            </a:r>
          </a:p>
        </p:txBody>
      </p:sp>
      <p:sp>
        <p:nvSpPr>
          <p:cNvPr id="7" name="Content Placeholder 6"/>
          <p:cNvSpPr>
            <a:spLocks noGrp="1"/>
          </p:cNvSpPr>
          <p:nvPr>
            <p:ph idx="1"/>
          </p:nvPr>
        </p:nvSpPr>
        <p:spPr/>
        <p:txBody>
          <a:bodyPr/>
          <a:lstStyle/>
          <a:p>
            <a:pPr>
              <a:defRPr/>
            </a:pPr>
            <a:r>
              <a:rPr lang="en-US" sz="2800" dirty="0" smtClean="0">
                <a:solidFill>
                  <a:schemeClr val="bg1">
                    <a:lumMod val="65000"/>
                  </a:schemeClr>
                </a:solidFill>
              </a:rPr>
              <a:t>032400</a:t>
            </a:r>
            <a:r>
              <a:rPr lang="en-US" sz="2800" dirty="0" smtClean="0"/>
              <a:t> </a:t>
            </a:r>
            <a:r>
              <a:rPr lang="en-US" sz="2800" dirty="0" smtClean="0">
                <a:solidFill>
                  <a:schemeClr val="tx1"/>
                </a:solidFill>
                <a:latin typeface="+mn-lt"/>
                <a:ea typeface="+mn-ea"/>
                <a:cs typeface="+mn-cs"/>
              </a:rPr>
              <a:t>Suppose you purchase a new computer and it comes with Microsoft Office installed. After using this software for 30 days, it displays a message indicating that to keep using it, you will have to pay. This software is an example of all of the following EXCEPT:</a:t>
            </a:r>
            <a:endParaRPr lang="en-US" sz="2800" dirty="0" smtClean="0"/>
          </a:p>
          <a:p>
            <a:pPr lvl="1">
              <a:defRPr/>
            </a:pPr>
            <a:r>
              <a:rPr lang="en-US" dirty="0" smtClean="0"/>
              <a:t>A.  Proprietary software</a:t>
            </a:r>
          </a:p>
          <a:p>
            <a:pPr lvl="1">
              <a:defRPr/>
            </a:pPr>
            <a:r>
              <a:rPr lang="en-US" dirty="0" smtClean="0"/>
              <a:t>B.  Open source software</a:t>
            </a:r>
          </a:p>
          <a:p>
            <a:pPr lvl="1">
              <a:defRPr/>
            </a:pPr>
            <a:r>
              <a:rPr lang="en-US" dirty="0" smtClean="0"/>
              <a:t>C.  Commercial software</a:t>
            </a:r>
          </a:p>
          <a:p>
            <a:pPr lvl="1">
              <a:defRPr/>
            </a:pPr>
            <a:r>
              <a:rPr lang="en-US" dirty="0" smtClean="0"/>
              <a:t>D.  </a:t>
            </a:r>
            <a:r>
              <a:rPr lang="en-US" dirty="0" err="1" smtClean="0"/>
              <a:t>Demoware</a:t>
            </a:r>
            <a:endParaRPr lang="en-US" dirty="0"/>
          </a:p>
        </p:txBody>
      </p:sp>
      <p:sp>
        <p:nvSpPr>
          <p:cNvPr id="111619"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248E920F-AAE3-48EF-A197-853E11E369B1}" type="slidenum">
              <a:rPr lang="en-US"/>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Section A: Software Basics</a:t>
            </a:r>
          </a:p>
        </p:txBody>
      </p:sp>
      <p:sp>
        <p:nvSpPr>
          <p:cNvPr id="29698" name="Rectangle 3"/>
          <p:cNvSpPr>
            <a:spLocks noGrp="1" noChangeArrowheads="1"/>
          </p:cNvSpPr>
          <p:nvPr>
            <p:ph idx="1"/>
          </p:nvPr>
        </p:nvSpPr>
        <p:spPr/>
        <p:txBody>
          <a:bodyPr/>
          <a:lstStyle/>
          <a:p>
            <a:r>
              <a:rPr lang="en-US" sz="2400" dirty="0" smtClean="0"/>
              <a:t>Software Categories</a:t>
            </a:r>
          </a:p>
          <a:p>
            <a:r>
              <a:rPr lang="en-US" sz="2400" dirty="0" smtClean="0"/>
              <a:t>Music Software</a:t>
            </a:r>
          </a:p>
          <a:p>
            <a:r>
              <a:rPr lang="en-US" sz="2400" dirty="0" smtClean="0"/>
              <a:t>Video Software</a:t>
            </a:r>
          </a:p>
          <a:p>
            <a:r>
              <a:rPr lang="en-US" sz="2400" dirty="0" smtClean="0"/>
              <a:t>Graphics Software</a:t>
            </a:r>
          </a:p>
          <a:p>
            <a:r>
              <a:rPr lang="en-US" sz="2400" dirty="0" smtClean="0"/>
              <a:t>Mapping and Location-based Software </a:t>
            </a:r>
          </a:p>
        </p:txBody>
      </p:sp>
      <p:sp>
        <p:nvSpPr>
          <p:cNvPr id="29699" name="Footer Placeholder 3"/>
          <p:cNvSpPr>
            <a:spLocks noGrp="1"/>
          </p:cNvSpPr>
          <p:nvPr>
            <p:ph type="ftr" sz="quarter" idx="10"/>
          </p:nvPr>
        </p:nvSpPr>
        <p:spPr>
          <a:noFill/>
        </p:spPr>
        <p:txBody>
          <a:bodyPr/>
          <a:lstStyle/>
          <a:p>
            <a:r>
              <a:rPr lang="en-US"/>
              <a:t>Chapter 3: Software</a:t>
            </a:r>
          </a:p>
        </p:txBody>
      </p:sp>
      <p:sp>
        <p:nvSpPr>
          <p:cNvPr id="29700" name="Slide Number Placeholder 4"/>
          <p:cNvSpPr>
            <a:spLocks noGrp="1"/>
          </p:cNvSpPr>
          <p:nvPr>
            <p:ph type="sldNum" sz="quarter" idx="11"/>
          </p:nvPr>
        </p:nvSpPr>
        <p:spPr>
          <a:noFill/>
        </p:spPr>
        <p:txBody>
          <a:bodyPr/>
          <a:lstStyle/>
          <a:p>
            <a:fld id="{7BDD9F6B-7A86-42E6-9A01-91F79A63EDDC}" type="slidenum">
              <a:rPr lang="en-US">
                <a:cs typeface="Arial" charset="0"/>
              </a:rPr>
              <a:pPr/>
              <a:t>6</a:t>
            </a:fld>
            <a:endParaRPr lang="en-US">
              <a:cs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r>
              <a:rPr lang="en-US" smtClean="0"/>
              <a:t>Consumer Basics</a:t>
            </a:r>
          </a:p>
        </p:txBody>
      </p:sp>
      <p:sp>
        <p:nvSpPr>
          <p:cNvPr id="113666" name="Rectangle 3"/>
          <p:cNvSpPr>
            <a:spLocks noGrp="1" noChangeArrowheads="1"/>
          </p:cNvSpPr>
          <p:nvPr>
            <p:ph sz="half" idx="1"/>
          </p:nvPr>
        </p:nvSpPr>
        <p:spPr>
          <a:xfrm>
            <a:off x="393700" y="1511300"/>
            <a:ext cx="8203762" cy="4614863"/>
          </a:xfrm>
        </p:spPr>
        <p:txBody>
          <a:bodyPr/>
          <a:lstStyle/>
          <a:p>
            <a:r>
              <a:rPr lang="en-US" sz="2400" dirty="0" smtClean="0"/>
              <a:t>Most operating systems include a handful of small applications and a good variety of useful utility software</a:t>
            </a:r>
          </a:p>
        </p:txBody>
      </p:sp>
      <p:sp>
        <p:nvSpPr>
          <p:cNvPr id="113667" name="Footer Placeholder 3"/>
          <p:cNvSpPr>
            <a:spLocks noGrp="1"/>
          </p:cNvSpPr>
          <p:nvPr>
            <p:ph type="ftr" sz="quarter" idx="10"/>
          </p:nvPr>
        </p:nvSpPr>
        <p:spPr>
          <a:noFill/>
        </p:spPr>
        <p:txBody>
          <a:bodyPr/>
          <a:lstStyle/>
          <a:p>
            <a:r>
              <a:rPr lang="en-US"/>
              <a:t>Chapter 3: Software</a:t>
            </a:r>
          </a:p>
        </p:txBody>
      </p:sp>
      <p:sp>
        <p:nvSpPr>
          <p:cNvPr id="113668" name="Slide Number Placeholder 4"/>
          <p:cNvSpPr>
            <a:spLocks noGrp="1"/>
          </p:cNvSpPr>
          <p:nvPr>
            <p:ph type="sldNum" sz="quarter" idx="11"/>
          </p:nvPr>
        </p:nvSpPr>
        <p:spPr>
          <a:noFill/>
        </p:spPr>
        <p:txBody>
          <a:bodyPr/>
          <a:lstStyle/>
          <a:p>
            <a:fld id="{484375AF-2ECE-42DE-B5BF-D40467A90BD2}" type="slidenum">
              <a:rPr lang="en-US">
                <a:cs typeface="Arial" charset="0"/>
              </a:rPr>
              <a:pPr/>
              <a:t>60</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190" y="2407585"/>
            <a:ext cx="5548781" cy="364634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r>
              <a:rPr lang="en-US" smtClean="0"/>
              <a:t>Consumer Basics</a:t>
            </a:r>
          </a:p>
        </p:txBody>
      </p:sp>
      <p:sp>
        <p:nvSpPr>
          <p:cNvPr id="115714" name="Rectangle 3"/>
          <p:cNvSpPr>
            <a:spLocks noGrp="1" noChangeArrowheads="1"/>
          </p:cNvSpPr>
          <p:nvPr>
            <p:ph idx="1"/>
          </p:nvPr>
        </p:nvSpPr>
        <p:spPr/>
        <p:txBody>
          <a:bodyPr/>
          <a:lstStyle/>
          <a:p>
            <a:r>
              <a:rPr lang="en-US" sz="2400" dirty="0" smtClean="0"/>
              <a:t>System requirements specify the operating system and minimum hardware capacities necessary for a software product to work correctly</a:t>
            </a:r>
          </a:p>
        </p:txBody>
      </p:sp>
      <p:sp>
        <p:nvSpPr>
          <p:cNvPr id="115715" name="Footer Placeholder 3"/>
          <p:cNvSpPr>
            <a:spLocks noGrp="1"/>
          </p:cNvSpPr>
          <p:nvPr>
            <p:ph type="ftr" sz="quarter" idx="10"/>
          </p:nvPr>
        </p:nvSpPr>
        <p:spPr>
          <a:noFill/>
        </p:spPr>
        <p:txBody>
          <a:bodyPr/>
          <a:lstStyle/>
          <a:p>
            <a:r>
              <a:rPr lang="en-US"/>
              <a:t>Chapter 3: Software</a:t>
            </a:r>
          </a:p>
        </p:txBody>
      </p:sp>
      <p:sp>
        <p:nvSpPr>
          <p:cNvPr id="115716" name="Slide Number Placeholder 4"/>
          <p:cNvSpPr>
            <a:spLocks noGrp="1"/>
          </p:cNvSpPr>
          <p:nvPr>
            <p:ph type="sldNum" sz="quarter" idx="11"/>
          </p:nvPr>
        </p:nvSpPr>
        <p:spPr>
          <a:noFill/>
        </p:spPr>
        <p:txBody>
          <a:bodyPr/>
          <a:lstStyle/>
          <a:p>
            <a:fld id="{3A83B764-829C-4499-BBE3-C190D3CFC110}" type="slidenum">
              <a:rPr lang="en-US">
                <a:cs typeface="Arial" charset="0"/>
              </a:rPr>
              <a:pPr/>
              <a:t>61</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362" y="3100961"/>
            <a:ext cx="5810976" cy="2445122"/>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r>
              <a:rPr lang="en-US" smtClean="0"/>
              <a:t>Software Copyrights </a:t>
            </a:r>
            <a:br>
              <a:rPr lang="en-US" smtClean="0"/>
            </a:br>
            <a:r>
              <a:rPr lang="en-US" smtClean="0"/>
              <a:t>and Licenses</a:t>
            </a:r>
          </a:p>
        </p:txBody>
      </p:sp>
      <p:sp>
        <p:nvSpPr>
          <p:cNvPr id="117762" name="Rectangle 3"/>
          <p:cNvSpPr>
            <a:spLocks noGrp="1" noChangeArrowheads="1"/>
          </p:cNvSpPr>
          <p:nvPr>
            <p:ph idx="1"/>
          </p:nvPr>
        </p:nvSpPr>
        <p:spPr/>
        <p:txBody>
          <a:bodyPr/>
          <a:lstStyle/>
          <a:p>
            <a:r>
              <a:rPr lang="en-US" sz="2400" dirty="0" smtClean="0"/>
              <a:t>A copyright is a form of legal protection that grants the author of an original work exclusive rights</a:t>
            </a:r>
          </a:p>
          <a:p>
            <a:pPr lvl="1"/>
            <a:r>
              <a:rPr lang="en-US" sz="2000" dirty="0" smtClean="0"/>
              <a:t>Copyright notice</a:t>
            </a:r>
          </a:p>
          <a:p>
            <a:r>
              <a:rPr lang="en-US" sz="2400" dirty="0" smtClean="0"/>
              <a:t>Software licenses, also called license agreements, define the ways in which you may use a computer program</a:t>
            </a:r>
          </a:p>
          <a:p>
            <a:pPr lvl="1"/>
            <a:r>
              <a:rPr lang="en-US" sz="2000" dirty="0" smtClean="0"/>
              <a:t>Single-user license</a:t>
            </a:r>
          </a:p>
          <a:p>
            <a:pPr lvl="1"/>
            <a:r>
              <a:rPr lang="en-US" sz="2000" dirty="0" smtClean="0"/>
              <a:t>Site license</a:t>
            </a:r>
          </a:p>
          <a:p>
            <a:pPr lvl="1"/>
            <a:r>
              <a:rPr lang="en-US" sz="2000" dirty="0" smtClean="0"/>
              <a:t>Multiple-user</a:t>
            </a:r>
          </a:p>
          <a:p>
            <a:pPr lvl="1"/>
            <a:r>
              <a:rPr lang="en-US" sz="2000" dirty="0" smtClean="0"/>
              <a:t>Shrink-wrap license</a:t>
            </a:r>
          </a:p>
        </p:txBody>
      </p:sp>
      <p:sp>
        <p:nvSpPr>
          <p:cNvPr id="117763" name="Footer Placeholder 3"/>
          <p:cNvSpPr>
            <a:spLocks noGrp="1"/>
          </p:cNvSpPr>
          <p:nvPr>
            <p:ph type="ftr" sz="quarter" idx="10"/>
          </p:nvPr>
        </p:nvSpPr>
        <p:spPr>
          <a:noFill/>
        </p:spPr>
        <p:txBody>
          <a:bodyPr/>
          <a:lstStyle/>
          <a:p>
            <a:r>
              <a:rPr lang="en-US"/>
              <a:t>Chapter 3: Software</a:t>
            </a:r>
          </a:p>
        </p:txBody>
      </p:sp>
      <p:sp>
        <p:nvSpPr>
          <p:cNvPr id="117764" name="Slide Number Placeholder 4"/>
          <p:cNvSpPr>
            <a:spLocks noGrp="1"/>
          </p:cNvSpPr>
          <p:nvPr>
            <p:ph type="sldNum" sz="quarter" idx="11"/>
          </p:nvPr>
        </p:nvSpPr>
        <p:spPr>
          <a:noFill/>
        </p:spPr>
        <p:txBody>
          <a:bodyPr/>
          <a:lstStyle/>
          <a:p>
            <a:fld id="{5DECD9EA-7D86-46CD-ABB8-54D056B2C7CE}" type="slidenum">
              <a:rPr lang="en-US">
                <a:cs typeface="Arial" charset="0"/>
              </a:rPr>
              <a:pPr/>
              <a:t>62</a:t>
            </a:fld>
            <a:endParaRPr lang="en-US">
              <a:cs typeface="Arial"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r>
              <a:rPr lang="en-US" smtClean="0"/>
              <a:t>Software Copyrights </a:t>
            </a:r>
            <a:br>
              <a:rPr lang="en-US" smtClean="0"/>
            </a:br>
            <a:r>
              <a:rPr lang="en-US" smtClean="0"/>
              <a:t>and Licenses</a:t>
            </a:r>
          </a:p>
        </p:txBody>
      </p:sp>
      <p:sp>
        <p:nvSpPr>
          <p:cNvPr id="119810" name="Rectangle 3"/>
          <p:cNvSpPr>
            <a:spLocks noGrp="1" noChangeArrowheads="1"/>
          </p:cNvSpPr>
          <p:nvPr>
            <p:ph sz="half" idx="1"/>
          </p:nvPr>
        </p:nvSpPr>
        <p:spPr>
          <a:xfrm>
            <a:off x="285750" y="1554163"/>
            <a:ext cx="4441825" cy="4614862"/>
          </a:xfrm>
        </p:spPr>
        <p:txBody>
          <a:bodyPr/>
          <a:lstStyle/>
          <a:p>
            <a:r>
              <a:rPr lang="en-US" sz="2400" smtClean="0"/>
              <a:t>EULA (End-User License Agreement)</a:t>
            </a:r>
          </a:p>
          <a:p>
            <a:r>
              <a:rPr lang="en-US" sz="2400" smtClean="0"/>
              <a:t>Different types of software licenses</a:t>
            </a:r>
          </a:p>
          <a:p>
            <a:pPr lvl="1"/>
            <a:r>
              <a:rPr lang="en-US" sz="2000" smtClean="0"/>
              <a:t>Public domain</a:t>
            </a:r>
          </a:p>
          <a:p>
            <a:pPr lvl="1"/>
            <a:r>
              <a:rPr lang="en-US" sz="2000" smtClean="0"/>
              <a:t>Proprietary</a:t>
            </a:r>
          </a:p>
          <a:p>
            <a:pPr lvl="1"/>
            <a:r>
              <a:rPr lang="en-US" sz="2000" smtClean="0"/>
              <a:t>Commercial software</a:t>
            </a:r>
          </a:p>
          <a:p>
            <a:pPr lvl="1"/>
            <a:r>
              <a:rPr lang="en-US" sz="2000" smtClean="0"/>
              <a:t>Demoware</a:t>
            </a:r>
          </a:p>
          <a:p>
            <a:pPr lvl="1"/>
            <a:r>
              <a:rPr lang="en-US" sz="2000" smtClean="0"/>
              <a:t>Shareware</a:t>
            </a:r>
          </a:p>
          <a:p>
            <a:pPr lvl="1"/>
            <a:r>
              <a:rPr lang="en-US" sz="2000" smtClean="0"/>
              <a:t>Open source</a:t>
            </a:r>
          </a:p>
          <a:p>
            <a:pPr lvl="1"/>
            <a:r>
              <a:rPr lang="en-US" sz="2000" smtClean="0"/>
              <a:t>BSD</a:t>
            </a:r>
          </a:p>
          <a:p>
            <a:pPr lvl="1"/>
            <a:r>
              <a:rPr lang="en-US" sz="2000" smtClean="0"/>
              <a:t>GPL</a:t>
            </a:r>
          </a:p>
        </p:txBody>
      </p:sp>
      <p:sp>
        <p:nvSpPr>
          <p:cNvPr id="119811" name="Footer Placeholder 3"/>
          <p:cNvSpPr>
            <a:spLocks noGrp="1"/>
          </p:cNvSpPr>
          <p:nvPr>
            <p:ph type="ftr" sz="quarter" idx="10"/>
          </p:nvPr>
        </p:nvSpPr>
        <p:spPr>
          <a:noFill/>
        </p:spPr>
        <p:txBody>
          <a:bodyPr/>
          <a:lstStyle/>
          <a:p>
            <a:r>
              <a:rPr lang="en-US"/>
              <a:t>Chapter 3: Software</a:t>
            </a:r>
          </a:p>
        </p:txBody>
      </p:sp>
      <p:sp>
        <p:nvSpPr>
          <p:cNvPr id="119812" name="Slide Number Placeholder 4"/>
          <p:cNvSpPr>
            <a:spLocks noGrp="1"/>
          </p:cNvSpPr>
          <p:nvPr>
            <p:ph type="sldNum" sz="quarter" idx="11"/>
          </p:nvPr>
        </p:nvSpPr>
        <p:spPr>
          <a:noFill/>
        </p:spPr>
        <p:txBody>
          <a:bodyPr/>
          <a:lstStyle/>
          <a:p>
            <a:fld id="{67E509F5-D648-4A80-A2B7-557A9F7BE34D}" type="slidenum">
              <a:rPr lang="en-US">
                <a:cs typeface="Arial" charset="0"/>
              </a:rPr>
              <a:pPr/>
              <a:t>63</a:t>
            </a:fld>
            <a:endParaRPr lang="en-US">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24" y="3861594"/>
            <a:ext cx="5217181" cy="2376031"/>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smtClean="0"/>
              <a:t>Software Copyrights </a:t>
            </a:r>
            <a:br>
              <a:rPr lang="en-US" smtClean="0"/>
            </a:br>
            <a:r>
              <a:rPr lang="en-US" smtClean="0"/>
              <a:t>and Licenses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17195" y="1632194"/>
            <a:ext cx="1817073" cy="4536586"/>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501231" y="2160104"/>
            <a:ext cx="5096563" cy="3349627"/>
          </a:xfrm>
        </p:spPr>
      </p:pic>
      <p:sp>
        <p:nvSpPr>
          <p:cNvPr id="121859" name="Footer Placeholder 4"/>
          <p:cNvSpPr>
            <a:spLocks noGrp="1"/>
          </p:cNvSpPr>
          <p:nvPr>
            <p:ph type="ftr" sz="quarter" idx="10"/>
          </p:nvPr>
        </p:nvSpPr>
        <p:spPr>
          <a:noFill/>
        </p:spPr>
        <p:txBody>
          <a:bodyPr/>
          <a:lstStyle/>
          <a:p>
            <a:r>
              <a:rPr lang="en-US"/>
              <a:t>Chapter 3: Software</a:t>
            </a:r>
          </a:p>
        </p:txBody>
      </p:sp>
      <p:sp>
        <p:nvSpPr>
          <p:cNvPr id="6" name="Slide Number Placeholder 5"/>
          <p:cNvSpPr>
            <a:spLocks noGrp="1"/>
          </p:cNvSpPr>
          <p:nvPr>
            <p:ph type="sldNum" sz="quarter" idx="11"/>
          </p:nvPr>
        </p:nvSpPr>
        <p:spPr/>
        <p:txBody>
          <a:bodyPr/>
          <a:lstStyle/>
          <a:p>
            <a:pPr>
              <a:defRPr/>
            </a:pPr>
            <a:fld id="{4C842DE4-92EA-4C5E-8160-ED6864305488}" type="slidenum">
              <a:rPr lang="en-US"/>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US" smtClean="0"/>
              <a:t>Software Copyrights </a:t>
            </a:r>
            <a:br>
              <a:rPr lang="en-US" smtClean="0"/>
            </a:br>
            <a:r>
              <a:rPr lang="en-US" smtClean="0"/>
              <a:t>and Licenses</a:t>
            </a:r>
          </a:p>
        </p:txBody>
      </p:sp>
      <p:sp>
        <p:nvSpPr>
          <p:cNvPr id="122882" name="Content Placeholder 2"/>
          <p:cNvSpPr>
            <a:spLocks noGrp="1"/>
          </p:cNvSpPr>
          <p:nvPr>
            <p:ph idx="1"/>
          </p:nvPr>
        </p:nvSpPr>
        <p:spPr>
          <a:xfrm>
            <a:off x="393700" y="1511300"/>
            <a:ext cx="8413969" cy="4614863"/>
          </a:xfrm>
        </p:spPr>
        <p:txBody>
          <a:bodyPr/>
          <a:lstStyle/>
          <a:p>
            <a:r>
              <a:rPr lang="en-US" sz="2400" dirty="0" smtClean="0"/>
              <a:t>Freeware is copyrighted software that is available for free</a:t>
            </a:r>
          </a:p>
          <a:p>
            <a:r>
              <a:rPr lang="en-US" sz="2400" dirty="0" smtClean="0"/>
              <a:t>Product activation is a means of protecting software from illegal copying by requiring users to enter a product key or activation code before the software can be used</a:t>
            </a:r>
          </a:p>
          <a:p>
            <a:pPr lvl="1"/>
            <a:r>
              <a:rPr lang="en-US" sz="2200" dirty="0" smtClean="0"/>
              <a:t>A hash value is a unique number derived from encoding one or more data sets, such as names, serial numbers, and validation codes</a:t>
            </a:r>
          </a:p>
        </p:txBody>
      </p:sp>
      <p:sp>
        <p:nvSpPr>
          <p:cNvPr id="122883"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3C9EF13B-94AB-4347-A710-09012A84A270}" type="slidenum">
              <a:rPr lang="en-US"/>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r>
              <a:rPr lang="en-US" smtClean="0"/>
              <a:t>Section E: Security Software</a:t>
            </a:r>
          </a:p>
        </p:txBody>
      </p:sp>
      <p:sp>
        <p:nvSpPr>
          <p:cNvPr id="123906" name="Rectangle 3"/>
          <p:cNvSpPr>
            <a:spLocks noGrp="1" noChangeArrowheads="1"/>
          </p:cNvSpPr>
          <p:nvPr>
            <p:ph idx="1"/>
          </p:nvPr>
        </p:nvSpPr>
        <p:spPr/>
        <p:txBody>
          <a:bodyPr/>
          <a:lstStyle/>
          <a:p>
            <a:r>
              <a:rPr lang="en-US" sz="2400" smtClean="0"/>
              <a:t>Security Software Basics</a:t>
            </a:r>
          </a:p>
          <a:p>
            <a:r>
              <a:rPr lang="en-US" sz="2400" smtClean="0"/>
              <a:t>Security Suites</a:t>
            </a:r>
          </a:p>
          <a:p>
            <a:r>
              <a:rPr lang="en-US" sz="2400" smtClean="0"/>
              <a:t>Antivirus Modules</a:t>
            </a:r>
          </a:p>
        </p:txBody>
      </p:sp>
      <p:sp>
        <p:nvSpPr>
          <p:cNvPr id="123907" name="Footer Placeholder 3"/>
          <p:cNvSpPr>
            <a:spLocks noGrp="1"/>
          </p:cNvSpPr>
          <p:nvPr>
            <p:ph type="ftr" sz="quarter" idx="10"/>
          </p:nvPr>
        </p:nvSpPr>
        <p:spPr>
          <a:noFill/>
        </p:spPr>
        <p:txBody>
          <a:bodyPr/>
          <a:lstStyle/>
          <a:p>
            <a:r>
              <a:rPr lang="en-US"/>
              <a:t>Chapter 3: Software</a:t>
            </a:r>
          </a:p>
        </p:txBody>
      </p:sp>
      <p:sp>
        <p:nvSpPr>
          <p:cNvPr id="123908" name="Slide Number Placeholder 4"/>
          <p:cNvSpPr>
            <a:spLocks noGrp="1"/>
          </p:cNvSpPr>
          <p:nvPr>
            <p:ph type="sldNum" sz="quarter" idx="11"/>
          </p:nvPr>
        </p:nvSpPr>
        <p:spPr>
          <a:noFill/>
        </p:spPr>
        <p:txBody>
          <a:bodyPr/>
          <a:lstStyle/>
          <a:p>
            <a:fld id="{728A8A8B-295D-4121-8B92-7658EDB6365F}" type="slidenum">
              <a:rPr lang="en-US">
                <a:cs typeface="Arial" charset="0"/>
              </a:rPr>
              <a:pPr/>
              <a:t>66</a:t>
            </a:fld>
            <a:endParaRPr lang="en-US">
              <a:cs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5"/>
          <p:cNvSpPr>
            <a:spLocks noGrp="1"/>
          </p:cNvSpPr>
          <p:nvPr>
            <p:ph type="title"/>
          </p:nvPr>
        </p:nvSpPr>
        <p:spPr/>
        <p:txBody>
          <a:bodyPr/>
          <a:lstStyle/>
          <a:p>
            <a:r>
              <a:rPr lang="en-US" smtClean="0"/>
              <a:t>Question</a:t>
            </a:r>
          </a:p>
        </p:txBody>
      </p:sp>
      <p:sp>
        <p:nvSpPr>
          <p:cNvPr id="7" name="Content Placeholder 6"/>
          <p:cNvSpPr>
            <a:spLocks noGrp="1"/>
          </p:cNvSpPr>
          <p:nvPr>
            <p:ph idx="1"/>
          </p:nvPr>
        </p:nvSpPr>
        <p:spPr/>
        <p:txBody>
          <a:bodyPr/>
          <a:lstStyle/>
          <a:p>
            <a:pPr>
              <a:defRPr/>
            </a:pPr>
            <a:r>
              <a:rPr lang="en-US" sz="2800" dirty="0" smtClean="0">
                <a:solidFill>
                  <a:schemeClr val="bg1">
                    <a:lumMod val="65000"/>
                  </a:schemeClr>
                </a:solidFill>
              </a:rPr>
              <a:t>032500</a:t>
            </a:r>
            <a:r>
              <a:rPr lang="en-US" sz="2800" dirty="0" smtClean="0"/>
              <a:t> Let’s assume that you have antivirus software installed on your computer and it is up to date. You can trust it to do a pretty good job of protecting your computer from viruses and:</a:t>
            </a:r>
          </a:p>
          <a:p>
            <a:pPr lvl="1">
              <a:defRPr/>
            </a:pPr>
            <a:r>
              <a:rPr lang="en-US" dirty="0" smtClean="0"/>
              <a:t>A.  Bots, worms, Trojans, </a:t>
            </a:r>
            <a:r>
              <a:rPr lang="en-US" dirty="0" err="1" smtClean="0"/>
              <a:t>keyloggers</a:t>
            </a:r>
            <a:r>
              <a:rPr lang="en-US" dirty="0" smtClean="0"/>
              <a:t>, and </a:t>
            </a:r>
            <a:r>
              <a:rPr lang="en-US" dirty="0" err="1" smtClean="0"/>
              <a:t>rootkits</a:t>
            </a:r>
            <a:endParaRPr lang="en-US" dirty="0" smtClean="0"/>
          </a:p>
          <a:p>
            <a:pPr lvl="1">
              <a:defRPr/>
            </a:pPr>
            <a:r>
              <a:rPr lang="en-US" dirty="0" smtClean="0"/>
              <a:t>B.  RATs, spoofs, and defective Web apps</a:t>
            </a:r>
          </a:p>
          <a:p>
            <a:pPr lvl="1">
              <a:defRPr/>
            </a:pPr>
            <a:r>
              <a:rPr lang="en-US" dirty="0" smtClean="0"/>
              <a:t>C.  Operating system security holes</a:t>
            </a:r>
          </a:p>
          <a:p>
            <a:pPr lvl="1">
              <a:defRPr/>
            </a:pPr>
            <a:r>
              <a:rPr lang="en-US" dirty="0" smtClean="0"/>
              <a:t>D.  Fake e-commerce sites</a:t>
            </a:r>
            <a:endParaRPr lang="en-US" dirty="0"/>
          </a:p>
        </p:txBody>
      </p:sp>
      <p:sp>
        <p:nvSpPr>
          <p:cNvPr id="125955"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46221BA8-E7C7-41C1-AA0E-D5CEBF926189}" type="slidenum">
              <a:rPr lang="en-US"/>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r>
              <a:rPr lang="en-US" smtClean="0"/>
              <a:t>Security Software Basics</a:t>
            </a:r>
          </a:p>
        </p:txBody>
      </p:sp>
      <p:sp>
        <p:nvSpPr>
          <p:cNvPr id="128002" name="Rectangle 3"/>
          <p:cNvSpPr>
            <a:spLocks noGrp="1" noChangeArrowheads="1"/>
          </p:cNvSpPr>
          <p:nvPr>
            <p:ph idx="1"/>
          </p:nvPr>
        </p:nvSpPr>
        <p:spPr/>
        <p:txBody>
          <a:bodyPr/>
          <a:lstStyle/>
          <a:p>
            <a:r>
              <a:rPr lang="en-US" sz="2400" smtClean="0"/>
              <a:t>Security software is designed to protect computers from various forms of destructive software and unauthorized intrusions</a:t>
            </a:r>
          </a:p>
          <a:p>
            <a:r>
              <a:rPr lang="en-US" sz="2400" smtClean="0"/>
              <a:t>The terms malicious software and malware refer to any computer program designed to surreptitiously enter a computer, gain unauthorized access to data, or disrupt normal processing operations</a:t>
            </a:r>
          </a:p>
        </p:txBody>
      </p:sp>
      <p:sp>
        <p:nvSpPr>
          <p:cNvPr id="128003" name="Footer Placeholder 3"/>
          <p:cNvSpPr>
            <a:spLocks noGrp="1"/>
          </p:cNvSpPr>
          <p:nvPr>
            <p:ph type="ftr" sz="quarter" idx="10"/>
          </p:nvPr>
        </p:nvSpPr>
        <p:spPr>
          <a:noFill/>
        </p:spPr>
        <p:txBody>
          <a:bodyPr/>
          <a:lstStyle/>
          <a:p>
            <a:r>
              <a:rPr lang="en-US"/>
              <a:t>Chapter 3: Software</a:t>
            </a:r>
          </a:p>
        </p:txBody>
      </p:sp>
      <p:sp>
        <p:nvSpPr>
          <p:cNvPr id="128004" name="Slide Number Placeholder 4"/>
          <p:cNvSpPr>
            <a:spLocks noGrp="1"/>
          </p:cNvSpPr>
          <p:nvPr>
            <p:ph type="sldNum" sz="quarter" idx="11"/>
          </p:nvPr>
        </p:nvSpPr>
        <p:spPr>
          <a:noFill/>
        </p:spPr>
        <p:txBody>
          <a:bodyPr/>
          <a:lstStyle/>
          <a:p>
            <a:fld id="{C24AC0D0-C0CB-4D23-8167-18F56551D375}" type="slidenum">
              <a:rPr lang="en-US">
                <a:cs typeface="Arial" charset="0"/>
              </a:rPr>
              <a:pPr/>
              <a:t>68</a:t>
            </a:fld>
            <a:endParaRPr lang="en-US">
              <a:cs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p:txBody>
          <a:bodyPr/>
          <a:lstStyle/>
          <a:p>
            <a:r>
              <a:rPr lang="en-US" smtClean="0"/>
              <a:t>Security Software Basics</a:t>
            </a:r>
          </a:p>
        </p:txBody>
      </p:sp>
      <p:sp>
        <p:nvSpPr>
          <p:cNvPr id="130050" name="Rectangle 3"/>
          <p:cNvSpPr>
            <a:spLocks noGrp="1" noChangeArrowheads="1"/>
          </p:cNvSpPr>
          <p:nvPr>
            <p:ph idx="1"/>
          </p:nvPr>
        </p:nvSpPr>
        <p:spPr/>
        <p:txBody>
          <a:bodyPr/>
          <a:lstStyle/>
          <a:p>
            <a:r>
              <a:rPr lang="en-US" sz="2400" smtClean="0"/>
              <a:t>Computer virus</a:t>
            </a:r>
          </a:p>
          <a:p>
            <a:r>
              <a:rPr lang="en-US" sz="2400" smtClean="0"/>
              <a:t>Computer worm</a:t>
            </a:r>
          </a:p>
          <a:p>
            <a:pPr lvl="1"/>
            <a:r>
              <a:rPr lang="en-US" sz="2000" smtClean="0"/>
              <a:t>Mass-mailing worm</a:t>
            </a:r>
          </a:p>
          <a:p>
            <a:r>
              <a:rPr lang="en-US" sz="2400" smtClean="0"/>
              <a:t>Trojan horse</a:t>
            </a:r>
          </a:p>
          <a:p>
            <a:pPr lvl="1"/>
            <a:r>
              <a:rPr lang="en-US" sz="2000" smtClean="0"/>
              <a:t>Remote Access Trojan (RAT)</a:t>
            </a:r>
          </a:p>
          <a:p>
            <a:r>
              <a:rPr lang="en-US" sz="2400" smtClean="0"/>
              <a:t>Bot</a:t>
            </a:r>
          </a:p>
          <a:p>
            <a:pPr lvl="1"/>
            <a:r>
              <a:rPr lang="en-US" sz="2000" smtClean="0"/>
              <a:t>Spider</a:t>
            </a:r>
          </a:p>
          <a:p>
            <a:pPr lvl="1"/>
            <a:r>
              <a:rPr lang="en-US" sz="2000" smtClean="0"/>
              <a:t>Botnet</a:t>
            </a:r>
          </a:p>
          <a:p>
            <a:r>
              <a:rPr lang="en-US" sz="2400" smtClean="0"/>
              <a:t>Spyware</a:t>
            </a:r>
          </a:p>
        </p:txBody>
      </p:sp>
      <p:sp>
        <p:nvSpPr>
          <p:cNvPr id="130051" name="Footer Placeholder 3"/>
          <p:cNvSpPr>
            <a:spLocks noGrp="1"/>
          </p:cNvSpPr>
          <p:nvPr>
            <p:ph type="ftr" sz="quarter" idx="10"/>
          </p:nvPr>
        </p:nvSpPr>
        <p:spPr>
          <a:noFill/>
        </p:spPr>
        <p:txBody>
          <a:bodyPr/>
          <a:lstStyle/>
          <a:p>
            <a:r>
              <a:rPr lang="en-US"/>
              <a:t>Chapter 3: Software</a:t>
            </a:r>
          </a:p>
        </p:txBody>
      </p:sp>
      <p:sp>
        <p:nvSpPr>
          <p:cNvPr id="130052" name="Slide Number Placeholder 4"/>
          <p:cNvSpPr>
            <a:spLocks noGrp="1"/>
          </p:cNvSpPr>
          <p:nvPr>
            <p:ph type="sldNum" sz="quarter" idx="11"/>
          </p:nvPr>
        </p:nvSpPr>
        <p:spPr>
          <a:noFill/>
        </p:spPr>
        <p:txBody>
          <a:bodyPr/>
          <a:lstStyle/>
          <a:p>
            <a:fld id="{1A4C72A5-1668-40DE-8905-D799B8A78CC5}" type="slidenum">
              <a:rPr lang="en-US">
                <a:cs typeface="Arial" charset="0"/>
              </a:rPr>
              <a:pPr/>
              <a:t>69</a:t>
            </a:fld>
            <a:endParaRPr lang="en-US">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Section A: Software Basics</a:t>
            </a:r>
          </a:p>
        </p:txBody>
      </p:sp>
      <p:sp>
        <p:nvSpPr>
          <p:cNvPr id="31746" name="Content Placeholder 2"/>
          <p:cNvSpPr>
            <a:spLocks noGrp="1"/>
          </p:cNvSpPr>
          <p:nvPr>
            <p:ph idx="1"/>
          </p:nvPr>
        </p:nvSpPr>
        <p:spPr/>
        <p:txBody>
          <a:bodyPr/>
          <a:lstStyle/>
          <a:p>
            <a:r>
              <a:rPr lang="en-US" sz="2400" dirty="0" smtClean="0"/>
              <a:t>Business and “Number Crunching” Software</a:t>
            </a:r>
          </a:p>
          <a:p>
            <a:r>
              <a:rPr lang="en-US" sz="2400" dirty="0" smtClean="0"/>
              <a:t>Desktop Publishing Software</a:t>
            </a:r>
          </a:p>
          <a:p>
            <a:r>
              <a:rPr lang="en-US" sz="2400" dirty="0" smtClean="0"/>
              <a:t>Personal Finance Software</a:t>
            </a:r>
          </a:p>
          <a:p>
            <a:r>
              <a:rPr lang="en-US" sz="2400" dirty="0" smtClean="0"/>
              <a:t>Utility Software</a:t>
            </a:r>
          </a:p>
          <a:p>
            <a:r>
              <a:rPr lang="en-US" sz="2400" dirty="0" smtClean="0"/>
              <a:t>Device Drivers </a:t>
            </a:r>
          </a:p>
        </p:txBody>
      </p:sp>
      <p:sp>
        <p:nvSpPr>
          <p:cNvPr id="31747"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A099CE02-0001-4D8B-A3D5-40650C7677D9}" type="slidenum">
              <a:rPr lang="en-US"/>
              <a:pPr>
                <a:defRPr/>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p:txBody>
          <a:bodyPr/>
          <a:lstStyle/>
          <a:p>
            <a:r>
              <a:rPr lang="en-US" dirty="0" smtClean="0"/>
              <a:t>Security Software Basics</a:t>
            </a:r>
          </a:p>
        </p:txBody>
      </p:sp>
      <p:sp>
        <p:nvSpPr>
          <p:cNvPr id="132099" name="Footer Placeholder 3"/>
          <p:cNvSpPr>
            <a:spLocks noGrp="1"/>
          </p:cNvSpPr>
          <p:nvPr>
            <p:ph type="ftr" sz="quarter" idx="10"/>
          </p:nvPr>
        </p:nvSpPr>
        <p:spPr>
          <a:noFill/>
        </p:spPr>
        <p:txBody>
          <a:bodyPr/>
          <a:lstStyle/>
          <a:p>
            <a:r>
              <a:rPr lang="en-US"/>
              <a:t>Chapter 3: Software</a:t>
            </a:r>
          </a:p>
        </p:txBody>
      </p:sp>
      <p:sp>
        <p:nvSpPr>
          <p:cNvPr id="132100" name="Slide Number Placeholder 4"/>
          <p:cNvSpPr>
            <a:spLocks noGrp="1"/>
          </p:cNvSpPr>
          <p:nvPr>
            <p:ph type="sldNum" sz="quarter" idx="11"/>
          </p:nvPr>
        </p:nvSpPr>
        <p:spPr>
          <a:noFill/>
        </p:spPr>
        <p:txBody>
          <a:bodyPr/>
          <a:lstStyle/>
          <a:p>
            <a:fld id="{F53C93A3-4B3B-4EE2-BB6C-BE01D33DEB04}" type="slidenum">
              <a:rPr lang="en-US">
                <a:cs typeface="Arial" charset="0"/>
              </a:rPr>
              <a:pPr/>
              <a:t>70</a:t>
            </a:fld>
            <a:endParaRPr lang="en-US">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6533" y="2102268"/>
            <a:ext cx="5664634" cy="3432927"/>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Software Basics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2630" y="2462024"/>
            <a:ext cx="5652439" cy="2713415"/>
          </a:xfrm>
        </p:spPr>
      </p:pic>
      <p:sp>
        <p:nvSpPr>
          <p:cNvPr id="4" name="Footer Placeholder 3"/>
          <p:cNvSpPr>
            <a:spLocks noGrp="1"/>
          </p:cNvSpPr>
          <p:nvPr>
            <p:ph type="ftr" sz="quarter" idx="10"/>
          </p:nvPr>
        </p:nvSpPr>
        <p:spPr/>
        <p:txBody>
          <a:bodyPr/>
          <a:lstStyle/>
          <a:p>
            <a:pPr>
              <a:defRPr/>
            </a:pPr>
            <a:r>
              <a:rPr lang="en-US" smtClean="0"/>
              <a:t>Chapter 3: Software</a:t>
            </a:r>
            <a:endParaRPr lang="en-US"/>
          </a:p>
        </p:txBody>
      </p:sp>
      <p:sp>
        <p:nvSpPr>
          <p:cNvPr id="5" name="Slide Number Placeholder 4"/>
          <p:cNvSpPr>
            <a:spLocks noGrp="1"/>
          </p:cNvSpPr>
          <p:nvPr>
            <p:ph type="sldNum" sz="quarter" idx="11"/>
          </p:nvPr>
        </p:nvSpPr>
        <p:spPr/>
        <p:txBody>
          <a:bodyPr/>
          <a:lstStyle/>
          <a:p>
            <a:pPr>
              <a:defRPr/>
            </a:pPr>
            <a:fld id="{30B0609F-7699-4395-B6AA-EFA3C6E2C58A}" type="slidenum">
              <a:rPr lang="en-US" smtClean="0"/>
              <a:pPr>
                <a:defRPr/>
              </a:pPr>
              <a:t>71</a:t>
            </a:fld>
            <a:endParaRPr lang="en-US"/>
          </a:p>
        </p:txBody>
      </p:sp>
    </p:spTree>
    <p:extLst>
      <p:ext uri="{BB962C8B-B14F-4D97-AF65-F5344CB8AC3E}">
        <p14:creationId xmlns:p14="http://schemas.microsoft.com/office/powerpoint/2010/main" val="18611186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r>
              <a:rPr lang="en-US" smtClean="0"/>
              <a:t>Security Software Basics</a:t>
            </a:r>
          </a:p>
        </p:txBody>
      </p:sp>
      <p:sp>
        <p:nvSpPr>
          <p:cNvPr id="134146" name="Rectangle 3"/>
          <p:cNvSpPr>
            <a:spLocks noGrp="1" noChangeArrowheads="1"/>
          </p:cNvSpPr>
          <p:nvPr>
            <p:ph idx="1"/>
          </p:nvPr>
        </p:nvSpPr>
        <p:spPr/>
        <p:txBody>
          <a:bodyPr/>
          <a:lstStyle/>
          <a:p>
            <a:r>
              <a:rPr lang="en-US" sz="2400" smtClean="0"/>
              <a:t>The term rootkit refers to software tools used to conceal malware and backdoors that have been installed on a victim’s computer</a:t>
            </a:r>
          </a:p>
          <a:p>
            <a:r>
              <a:rPr lang="en-US" sz="2400" smtClean="0"/>
              <a:t>A virus hoax usually arrives as an email message containing dire warnings about a supposedly new virus on the loose</a:t>
            </a:r>
          </a:p>
        </p:txBody>
      </p:sp>
      <p:sp>
        <p:nvSpPr>
          <p:cNvPr id="134147" name="Footer Placeholder 3"/>
          <p:cNvSpPr>
            <a:spLocks noGrp="1"/>
          </p:cNvSpPr>
          <p:nvPr>
            <p:ph type="ftr" sz="quarter" idx="10"/>
          </p:nvPr>
        </p:nvSpPr>
        <p:spPr>
          <a:noFill/>
        </p:spPr>
        <p:txBody>
          <a:bodyPr/>
          <a:lstStyle/>
          <a:p>
            <a:r>
              <a:rPr lang="en-US"/>
              <a:t>Chapter 3: Software</a:t>
            </a:r>
          </a:p>
        </p:txBody>
      </p:sp>
      <p:sp>
        <p:nvSpPr>
          <p:cNvPr id="134148" name="Slide Number Placeholder 4"/>
          <p:cNvSpPr>
            <a:spLocks noGrp="1"/>
          </p:cNvSpPr>
          <p:nvPr>
            <p:ph type="sldNum" sz="quarter" idx="11"/>
          </p:nvPr>
        </p:nvSpPr>
        <p:spPr>
          <a:noFill/>
        </p:spPr>
        <p:txBody>
          <a:bodyPr/>
          <a:lstStyle/>
          <a:p>
            <a:fld id="{F03596E8-9A9F-4022-8214-734C14371EA2}" type="slidenum">
              <a:rPr lang="en-US">
                <a:cs typeface="Arial" charset="0"/>
              </a:rPr>
              <a:pPr/>
              <a:t>72</a:t>
            </a:fld>
            <a:endParaRPr lang="en-US">
              <a:cs typeface="Arial"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a:lstStyle/>
          <a:p>
            <a:r>
              <a:rPr lang="en-US" smtClean="0"/>
              <a:t>Security Suites</a:t>
            </a:r>
          </a:p>
        </p:txBody>
      </p:sp>
      <p:sp>
        <p:nvSpPr>
          <p:cNvPr id="136194" name="Rectangle 3"/>
          <p:cNvSpPr>
            <a:spLocks noGrp="1" noChangeArrowheads="1"/>
          </p:cNvSpPr>
          <p:nvPr>
            <p:ph type="body" sz="half" idx="1"/>
          </p:nvPr>
        </p:nvSpPr>
        <p:spPr>
          <a:xfrm>
            <a:off x="393700" y="1511300"/>
            <a:ext cx="8483600" cy="4614863"/>
          </a:xfrm>
        </p:spPr>
        <p:txBody>
          <a:bodyPr/>
          <a:lstStyle/>
          <a:p>
            <a:pPr>
              <a:lnSpc>
                <a:spcPct val="90000"/>
              </a:lnSpc>
            </a:pPr>
            <a:r>
              <a:rPr lang="en-US" sz="2400" smtClean="0"/>
              <a:t>A security suite integrates several security modules to protect against the most common types of malware, unauthorized access, and spam</a:t>
            </a:r>
          </a:p>
          <a:p>
            <a:pPr>
              <a:lnSpc>
                <a:spcPct val="90000"/>
              </a:lnSpc>
            </a:pPr>
            <a:r>
              <a:rPr lang="en-US" sz="2400" smtClean="0"/>
              <a:t>A security suite costs less than purchasing standalone security modules</a:t>
            </a:r>
          </a:p>
        </p:txBody>
      </p:sp>
      <p:sp>
        <p:nvSpPr>
          <p:cNvPr id="136195" name="Footer Placeholder 4"/>
          <p:cNvSpPr>
            <a:spLocks noGrp="1"/>
          </p:cNvSpPr>
          <p:nvPr>
            <p:ph type="ftr" sz="quarter" idx="10"/>
          </p:nvPr>
        </p:nvSpPr>
        <p:spPr>
          <a:noFill/>
        </p:spPr>
        <p:txBody>
          <a:bodyPr/>
          <a:lstStyle/>
          <a:p>
            <a:r>
              <a:rPr lang="en-US"/>
              <a:t>Chapter 3: Software</a:t>
            </a:r>
          </a:p>
        </p:txBody>
      </p:sp>
      <p:sp>
        <p:nvSpPr>
          <p:cNvPr id="136196" name="Slide Number Placeholder 5"/>
          <p:cNvSpPr>
            <a:spLocks noGrp="1"/>
          </p:cNvSpPr>
          <p:nvPr>
            <p:ph type="sldNum" sz="quarter" idx="11"/>
          </p:nvPr>
        </p:nvSpPr>
        <p:spPr>
          <a:noFill/>
        </p:spPr>
        <p:txBody>
          <a:bodyPr/>
          <a:lstStyle/>
          <a:p>
            <a:fld id="{1A75DCBF-2D62-44C1-A728-EF680CA20DBE}" type="slidenum">
              <a:rPr lang="en-US">
                <a:cs typeface="Arial" charset="0"/>
              </a:rPr>
              <a:pPr/>
              <a:t>73</a:t>
            </a:fld>
            <a:endParaRPr lang="en-US">
              <a:cs typeface="Arial"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r>
              <a:rPr lang="en-US" smtClean="0"/>
              <a:t>Security Suites</a:t>
            </a:r>
          </a:p>
        </p:txBody>
      </p:sp>
      <p:sp>
        <p:nvSpPr>
          <p:cNvPr id="138242" name="Footer Placeholder 4"/>
          <p:cNvSpPr>
            <a:spLocks noGrp="1"/>
          </p:cNvSpPr>
          <p:nvPr>
            <p:ph type="ftr" sz="quarter" idx="10"/>
          </p:nvPr>
        </p:nvSpPr>
        <p:spPr>
          <a:noFill/>
        </p:spPr>
        <p:txBody>
          <a:bodyPr/>
          <a:lstStyle/>
          <a:p>
            <a:r>
              <a:rPr lang="en-US"/>
              <a:t>Chapter 3: Software</a:t>
            </a:r>
          </a:p>
        </p:txBody>
      </p:sp>
      <p:sp>
        <p:nvSpPr>
          <p:cNvPr id="138243" name="Slide Number Placeholder 5"/>
          <p:cNvSpPr>
            <a:spLocks noGrp="1"/>
          </p:cNvSpPr>
          <p:nvPr>
            <p:ph type="sldNum" sz="quarter" idx="11"/>
          </p:nvPr>
        </p:nvSpPr>
        <p:spPr>
          <a:noFill/>
        </p:spPr>
        <p:txBody>
          <a:bodyPr/>
          <a:lstStyle/>
          <a:p>
            <a:fld id="{71734A11-4A3A-496E-8313-DCDB28545A52}" type="slidenum">
              <a:rPr lang="en-US">
                <a:cs typeface="Arial" charset="0"/>
              </a:rPr>
              <a:pPr/>
              <a:t>74</a:t>
            </a:fld>
            <a:endParaRPr lang="en-US">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5853" y="1511300"/>
            <a:ext cx="4305993" cy="4614863"/>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r>
              <a:rPr lang="en-US" smtClean="0"/>
              <a:t>Antivirus Modules</a:t>
            </a:r>
          </a:p>
        </p:txBody>
      </p:sp>
      <p:sp>
        <p:nvSpPr>
          <p:cNvPr id="140290" name="Rectangle 3"/>
          <p:cNvSpPr>
            <a:spLocks noGrp="1" noChangeArrowheads="1"/>
          </p:cNvSpPr>
          <p:nvPr>
            <p:ph idx="1"/>
          </p:nvPr>
        </p:nvSpPr>
        <p:spPr/>
        <p:txBody>
          <a:bodyPr/>
          <a:lstStyle/>
          <a:p>
            <a:r>
              <a:rPr lang="en-US" sz="2400" smtClean="0"/>
              <a:t>Antivirus software is a type of utility software that looks for and eradicates viruses, Trojan horses, worms, and bots</a:t>
            </a:r>
          </a:p>
          <a:p>
            <a:pPr lvl="1"/>
            <a:r>
              <a:rPr lang="en-US" sz="2000" smtClean="0"/>
              <a:t>A virus signature is a section of program code, such as a unique series of instructions, that can be used to identify a known malicious program, much as a fingerprint is used to identify an individual</a:t>
            </a:r>
          </a:p>
          <a:p>
            <a:pPr lvl="1"/>
            <a:r>
              <a:rPr lang="en-US" sz="2000" smtClean="0"/>
              <a:t>Virus signatures and other information that antivirus software uses to identify and eradicate malware is stored in one or more files usually referred to as virus definitions</a:t>
            </a:r>
          </a:p>
        </p:txBody>
      </p:sp>
      <p:sp>
        <p:nvSpPr>
          <p:cNvPr id="140291" name="Footer Placeholder 3"/>
          <p:cNvSpPr>
            <a:spLocks noGrp="1"/>
          </p:cNvSpPr>
          <p:nvPr>
            <p:ph type="ftr" sz="quarter" idx="10"/>
          </p:nvPr>
        </p:nvSpPr>
        <p:spPr>
          <a:noFill/>
        </p:spPr>
        <p:txBody>
          <a:bodyPr/>
          <a:lstStyle/>
          <a:p>
            <a:r>
              <a:rPr lang="en-US"/>
              <a:t>Chapter 3: Software</a:t>
            </a:r>
          </a:p>
        </p:txBody>
      </p:sp>
      <p:sp>
        <p:nvSpPr>
          <p:cNvPr id="140292" name="Slide Number Placeholder 4"/>
          <p:cNvSpPr>
            <a:spLocks noGrp="1"/>
          </p:cNvSpPr>
          <p:nvPr>
            <p:ph type="sldNum" sz="quarter" idx="11"/>
          </p:nvPr>
        </p:nvSpPr>
        <p:spPr>
          <a:noFill/>
        </p:spPr>
        <p:txBody>
          <a:bodyPr/>
          <a:lstStyle/>
          <a:p>
            <a:fld id="{BB8C45F4-AF7B-4241-867F-AD7581F7506D}" type="slidenum">
              <a:rPr lang="en-US">
                <a:cs typeface="Arial" charset="0"/>
              </a:rPr>
              <a:pPr/>
              <a:t>75</a:t>
            </a:fld>
            <a:endParaRPr lang="en-US">
              <a:cs typeface="Arial"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p:txBody>
          <a:bodyPr/>
          <a:lstStyle/>
          <a:p>
            <a:r>
              <a:rPr lang="en-US" smtClean="0"/>
              <a:t>Antivirus Modules</a:t>
            </a:r>
          </a:p>
        </p:txBody>
      </p:sp>
      <p:sp>
        <p:nvSpPr>
          <p:cNvPr id="144386" name="Rectangle 3"/>
          <p:cNvSpPr>
            <a:spLocks noGrp="1" noChangeArrowheads="1"/>
          </p:cNvSpPr>
          <p:nvPr>
            <p:ph sz="half" idx="1"/>
          </p:nvPr>
        </p:nvSpPr>
        <p:spPr>
          <a:xfrm>
            <a:off x="166687" y="1511300"/>
            <a:ext cx="5332965" cy="4614863"/>
          </a:xfrm>
        </p:spPr>
        <p:txBody>
          <a:bodyPr/>
          <a:lstStyle/>
          <a:p>
            <a:pPr>
              <a:lnSpc>
                <a:spcPct val="90000"/>
              </a:lnSpc>
            </a:pPr>
            <a:r>
              <a:rPr lang="en-US" sz="2400" dirty="0" smtClean="0"/>
              <a:t>Most experts recommend that you configure your antivirus software to periodically scan all the files on your computer</a:t>
            </a:r>
          </a:p>
          <a:p>
            <a:pPr>
              <a:lnSpc>
                <a:spcPct val="90000"/>
              </a:lnSpc>
            </a:pPr>
            <a:r>
              <a:rPr lang="en-US" sz="2400" dirty="0" smtClean="0"/>
              <a:t>If, during the scanning process, your virus protection software identifies a virus, worm, Trojan horse, or </a:t>
            </a:r>
            <a:r>
              <a:rPr lang="en-US" sz="2400" dirty="0" err="1" smtClean="0"/>
              <a:t>bot</a:t>
            </a:r>
            <a:r>
              <a:rPr lang="en-US" sz="2400" dirty="0" smtClean="0"/>
              <a:t> in a file or attachment, it can try to remove the infection, put the file into quarantine, or simply delete the file</a:t>
            </a:r>
          </a:p>
        </p:txBody>
      </p:sp>
      <p:sp>
        <p:nvSpPr>
          <p:cNvPr id="144387" name="Footer Placeholder 4"/>
          <p:cNvSpPr>
            <a:spLocks noGrp="1"/>
          </p:cNvSpPr>
          <p:nvPr>
            <p:ph type="ftr" sz="quarter" idx="10"/>
          </p:nvPr>
        </p:nvSpPr>
        <p:spPr>
          <a:noFill/>
        </p:spPr>
        <p:txBody>
          <a:bodyPr/>
          <a:lstStyle/>
          <a:p>
            <a:r>
              <a:rPr lang="en-US"/>
              <a:t>Chapter 3: Software</a:t>
            </a:r>
          </a:p>
        </p:txBody>
      </p:sp>
      <p:sp>
        <p:nvSpPr>
          <p:cNvPr id="144388" name="Slide Number Placeholder 5"/>
          <p:cNvSpPr>
            <a:spLocks noGrp="1"/>
          </p:cNvSpPr>
          <p:nvPr>
            <p:ph type="sldNum" sz="quarter" idx="11"/>
          </p:nvPr>
        </p:nvSpPr>
        <p:spPr>
          <a:noFill/>
        </p:spPr>
        <p:txBody>
          <a:bodyPr/>
          <a:lstStyle/>
          <a:p>
            <a:fld id="{97DB41DF-1F0A-487F-A37A-7B92CF4803F1}" type="slidenum">
              <a:rPr lang="en-US">
                <a:cs typeface="Arial" charset="0"/>
              </a:rPr>
              <a:pPr/>
              <a:t>76</a:t>
            </a:fld>
            <a:endParaRPr lang="en-US">
              <a:cs typeface="Arial" charset="0"/>
            </a:endParaRP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71375" y="1627630"/>
            <a:ext cx="3228068" cy="4513823"/>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6"/>
          <p:cNvSpPr>
            <a:spLocks noGrp="1"/>
          </p:cNvSpPr>
          <p:nvPr>
            <p:ph type="title"/>
          </p:nvPr>
        </p:nvSpPr>
        <p:spPr/>
        <p:txBody>
          <a:bodyPr/>
          <a:lstStyle/>
          <a:p>
            <a:r>
              <a:rPr lang="en-US" smtClean="0"/>
              <a:t>What Do You Think?</a:t>
            </a:r>
          </a:p>
        </p:txBody>
      </p:sp>
      <p:sp>
        <p:nvSpPr>
          <p:cNvPr id="8" name="Content Placeholder 7"/>
          <p:cNvSpPr>
            <a:spLocks noGrp="1"/>
          </p:cNvSpPr>
          <p:nvPr>
            <p:ph idx="1"/>
          </p:nvPr>
        </p:nvSpPr>
        <p:spPr/>
        <p:txBody>
          <a:bodyPr/>
          <a:lstStyle/>
          <a:p>
            <a:pPr>
              <a:defRPr/>
            </a:pPr>
            <a:r>
              <a:rPr lang="en-US" sz="2400" dirty="0" smtClean="0">
                <a:solidFill>
                  <a:schemeClr val="bg1">
                    <a:lumMod val="65000"/>
                  </a:schemeClr>
                </a:solidFill>
              </a:rPr>
              <a:t>033100</a:t>
            </a:r>
            <a:r>
              <a:rPr lang="en-US" sz="2400" dirty="0" smtClean="0"/>
              <a:t>  Do you believe that software piracy is a serious issue?</a:t>
            </a:r>
          </a:p>
          <a:p>
            <a:pPr lvl="1">
              <a:defRPr/>
            </a:pPr>
            <a:r>
              <a:rPr lang="en-US" sz="2000" dirty="0" smtClean="0"/>
              <a:t>A.  Yes		B.  No		C.  Not sure</a:t>
            </a:r>
          </a:p>
          <a:p>
            <a:pPr>
              <a:defRPr/>
            </a:pPr>
            <a:r>
              <a:rPr lang="en-US" sz="2400" dirty="0" smtClean="0">
                <a:solidFill>
                  <a:schemeClr val="bg1">
                    <a:lumMod val="65000"/>
                  </a:schemeClr>
                </a:solidFill>
              </a:rPr>
              <a:t>033200</a:t>
            </a:r>
            <a:r>
              <a:rPr lang="en-US" sz="2400" dirty="0" smtClean="0"/>
              <a:t> Do you know of any instances of software piracy?</a:t>
            </a:r>
          </a:p>
          <a:p>
            <a:pPr lvl="1">
              <a:defRPr/>
            </a:pPr>
            <a:r>
              <a:rPr lang="en-US" sz="2000" dirty="0" smtClean="0"/>
              <a:t>A.  Yes		B.  No		C.  Not sure</a:t>
            </a:r>
          </a:p>
          <a:p>
            <a:pPr>
              <a:defRPr/>
            </a:pPr>
            <a:r>
              <a:rPr lang="en-US" sz="2400" dirty="0" smtClean="0">
                <a:solidFill>
                  <a:schemeClr val="bg1">
                    <a:lumMod val="65000"/>
                  </a:schemeClr>
                </a:solidFill>
              </a:rPr>
              <a:t>033300</a:t>
            </a:r>
            <a:r>
              <a:rPr lang="en-US" sz="2400" dirty="0" smtClean="0"/>
              <a:t> Do you think that most software pirates understand that they are doing something illegal?</a:t>
            </a:r>
          </a:p>
          <a:p>
            <a:pPr lvl="1">
              <a:defRPr/>
            </a:pPr>
            <a:r>
              <a:rPr lang="en-US" sz="2000" dirty="0" smtClean="0"/>
              <a:t>A.  Yes		B.  No		C.  Not sure</a:t>
            </a:r>
          </a:p>
          <a:p>
            <a:pPr>
              <a:defRPr/>
            </a:pPr>
            <a:r>
              <a:rPr lang="en-US" sz="2400" dirty="0" smtClean="0">
                <a:solidFill>
                  <a:schemeClr val="bg1">
                    <a:lumMod val="65000"/>
                  </a:schemeClr>
                </a:solidFill>
              </a:rPr>
              <a:t>033400</a:t>
            </a:r>
            <a:r>
              <a:rPr lang="en-US" sz="2400" dirty="0" smtClean="0"/>
              <a:t> Should software publishers try to adjust software pricing for local markets?</a:t>
            </a:r>
          </a:p>
          <a:p>
            <a:pPr lvl="1">
              <a:defRPr/>
            </a:pPr>
            <a:r>
              <a:rPr lang="en-US" sz="2000" dirty="0" smtClean="0"/>
              <a:t>A.  Yes		B.  No		C.  Not sure</a:t>
            </a:r>
          </a:p>
        </p:txBody>
      </p:sp>
      <p:sp>
        <p:nvSpPr>
          <p:cNvPr id="146435" name="Footer Placeholder 4"/>
          <p:cNvSpPr>
            <a:spLocks noGrp="1"/>
          </p:cNvSpPr>
          <p:nvPr>
            <p:ph type="ftr" sz="quarter" idx="10"/>
          </p:nvPr>
        </p:nvSpPr>
        <p:spPr>
          <a:noFill/>
        </p:spPr>
        <p:txBody>
          <a:bodyPr/>
          <a:lstStyle/>
          <a:p>
            <a:r>
              <a:rPr lang="en-US"/>
              <a:t>Chapter 3: Software</a:t>
            </a:r>
          </a:p>
        </p:txBody>
      </p:sp>
      <p:sp>
        <p:nvSpPr>
          <p:cNvPr id="6" name="Slide Number Placeholder 5"/>
          <p:cNvSpPr>
            <a:spLocks noGrp="1"/>
          </p:cNvSpPr>
          <p:nvPr>
            <p:ph type="sldNum" sz="quarter" idx="11"/>
          </p:nvPr>
        </p:nvSpPr>
        <p:spPr/>
        <p:txBody>
          <a:bodyPr/>
          <a:lstStyle/>
          <a:p>
            <a:pPr>
              <a:defRPr/>
            </a:pPr>
            <a:fld id="{DBAFE124-6882-4FB7-B7F4-DEF45BD5DDDB}" type="slidenum">
              <a:rPr lang="en-US"/>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4"/>
          <p:cNvSpPr>
            <a:spLocks noGrp="1" noChangeArrowheads="1"/>
          </p:cNvSpPr>
          <p:nvPr>
            <p:ph type="ctrTitle"/>
          </p:nvPr>
        </p:nvSpPr>
        <p:spPr>
          <a:xfrm>
            <a:off x="714375" y="1168400"/>
            <a:ext cx="7772400" cy="1470025"/>
          </a:xfrm>
        </p:spPr>
        <p:txBody>
          <a:bodyPr/>
          <a:lstStyle/>
          <a:p>
            <a:r>
              <a:rPr lang="en-US" smtClean="0"/>
              <a:t>Chapter 3 Complete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5"/>
          <p:cNvSpPr>
            <a:spLocks noGrp="1"/>
          </p:cNvSpPr>
          <p:nvPr>
            <p:ph type="title"/>
          </p:nvPr>
        </p:nvSpPr>
        <p:spPr/>
        <p:txBody>
          <a:bodyPr/>
          <a:lstStyle/>
          <a:p>
            <a:r>
              <a:rPr lang="en-US" smtClean="0"/>
              <a:t>Question</a:t>
            </a:r>
          </a:p>
        </p:txBody>
      </p:sp>
      <p:sp>
        <p:nvSpPr>
          <p:cNvPr id="7" name="Content Placeholder 6"/>
          <p:cNvSpPr>
            <a:spLocks noGrp="1"/>
          </p:cNvSpPr>
          <p:nvPr>
            <p:ph idx="1"/>
          </p:nvPr>
        </p:nvSpPr>
        <p:spPr/>
        <p:txBody>
          <a:bodyPr/>
          <a:lstStyle/>
          <a:p>
            <a:pPr>
              <a:defRPr/>
            </a:pPr>
            <a:r>
              <a:rPr lang="en-US" sz="2800" dirty="0" smtClean="0">
                <a:solidFill>
                  <a:schemeClr val="bg1">
                    <a:lumMod val="65000"/>
                  </a:schemeClr>
                </a:solidFill>
              </a:rPr>
              <a:t>032100</a:t>
            </a:r>
            <a:r>
              <a:rPr lang="en-US" sz="2800" dirty="0" smtClean="0"/>
              <a:t> Software publishers offer a huge variety of products for personal computer owners. From which of the following categories does the typical computer owner purchase add-on software?</a:t>
            </a:r>
          </a:p>
          <a:p>
            <a:pPr lvl="1">
              <a:defRPr/>
            </a:pPr>
            <a:r>
              <a:rPr lang="en-US" dirty="0" smtClean="0"/>
              <a:t>A.  System software and operating systems</a:t>
            </a:r>
          </a:p>
          <a:p>
            <a:pPr lvl="1">
              <a:defRPr/>
            </a:pPr>
            <a:r>
              <a:rPr lang="en-US" dirty="0" smtClean="0"/>
              <a:t>B.  Application software and utilities</a:t>
            </a:r>
          </a:p>
          <a:p>
            <a:pPr lvl="1">
              <a:defRPr/>
            </a:pPr>
            <a:r>
              <a:rPr lang="en-US" dirty="0" smtClean="0"/>
              <a:t>C.  Device drivers and application software</a:t>
            </a:r>
          </a:p>
          <a:p>
            <a:pPr lvl="1">
              <a:defRPr/>
            </a:pPr>
            <a:r>
              <a:rPr lang="en-US" dirty="0" smtClean="0"/>
              <a:t>D.  System software and antivirus software</a:t>
            </a:r>
          </a:p>
        </p:txBody>
      </p:sp>
      <p:sp>
        <p:nvSpPr>
          <p:cNvPr id="32771" name="Footer Placeholder 3"/>
          <p:cNvSpPr>
            <a:spLocks noGrp="1"/>
          </p:cNvSpPr>
          <p:nvPr>
            <p:ph type="ftr" sz="quarter" idx="10"/>
          </p:nvPr>
        </p:nvSpPr>
        <p:spPr>
          <a:noFill/>
        </p:spPr>
        <p:txBody>
          <a:bodyPr/>
          <a:lstStyle/>
          <a:p>
            <a:r>
              <a:rPr lang="en-US"/>
              <a:t>Chapter 3: Software</a:t>
            </a:r>
          </a:p>
        </p:txBody>
      </p:sp>
      <p:sp>
        <p:nvSpPr>
          <p:cNvPr id="5" name="Slide Number Placeholder 4"/>
          <p:cNvSpPr>
            <a:spLocks noGrp="1"/>
          </p:cNvSpPr>
          <p:nvPr>
            <p:ph type="sldNum" sz="quarter" idx="11"/>
          </p:nvPr>
        </p:nvSpPr>
        <p:spPr/>
        <p:txBody>
          <a:bodyPr/>
          <a:lstStyle/>
          <a:p>
            <a:pPr>
              <a:defRPr/>
            </a:pPr>
            <a:fld id="{C1E8CC37-1CF4-4F9B-8892-925751B47AC0}" type="slidenum">
              <a:rPr lang="en-US"/>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mtClean="0"/>
              <a:t>Software Categories</a:t>
            </a:r>
          </a:p>
        </p:txBody>
      </p:sp>
      <p:sp>
        <p:nvSpPr>
          <p:cNvPr id="34818" name="Footer Placeholder 3"/>
          <p:cNvSpPr>
            <a:spLocks noGrp="1"/>
          </p:cNvSpPr>
          <p:nvPr>
            <p:ph type="ftr" sz="quarter" idx="10"/>
          </p:nvPr>
        </p:nvSpPr>
        <p:spPr>
          <a:noFill/>
        </p:spPr>
        <p:txBody>
          <a:bodyPr/>
          <a:lstStyle/>
          <a:p>
            <a:r>
              <a:rPr lang="en-US"/>
              <a:t>Chapter 3: Software</a:t>
            </a:r>
          </a:p>
        </p:txBody>
      </p:sp>
      <p:sp>
        <p:nvSpPr>
          <p:cNvPr id="34819" name="Slide Number Placeholder 4"/>
          <p:cNvSpPr>
            <a:spLocks noGrp="1"/>
          </p:cNvSpPr>
          <p:nvPr>
            <p:ph type="sldNum" sz="quarter" idx="11"/>
          </p:nvPr>
        </p:nvSpPr>
        <p:spPr>
          <a:noFill/>
        </p:spPr>
        <p:txBody>
          <a:bodyPr/>
          <a:lstStyle/>
          <a:p>
            <a:fld id="{86BC782D-5438-48F9-8007-EBEB1A710169}" type="slidenum">
              <a:rPr lang="en-US">
                <a:cs typeface="Arial" charset="0"/>
              </a:rPr>
              <a:pPr/>
              <a:t>9</a:t>
            </a:fld>
            <a:endParaRPr lang="en-US">
              <a:cs typeface="Arial" charset="0"/>
            </a:endParaRPr>
          </a:p>
        </p:txBody>
      </p:sp>
      <p:sp>
        <p:nvSpPr>
          <p:cNvPr id="34820" name="Content Placeholder 1"/>
          <p:cNvSpPr>
            <a:spLocks noGrp="1"/>
          </p:cNvSpPr>
          <p:nvPr>
            <p:ph idx="1"/>
          </p:nvPr>
        </p:nvSpPr>
        <p:spPr>
          <a:xfrm>
            <a:off x="393700" y="1511300"/>
            <a:ext cx="8269288" cy="4260850"/>
          </a:xfrm>
        </p:spPr>
        <p:txBody>
          <a:bodyPr/>
          <a:lstStyle/>
          <a:p>
            <a:r>
              <a:rPr lang="en-US" sz="2800" dirty="0" smtClean="0"/>
              <a:t>Software is categorized in two main categories:</a:t>
            </a:r>
          </a:p>
          <a:p>
            <a:pPr lvl="1"/>
            <a:r>
              <a:rPr lang="en-US" sz="2400" dirty="0"/>
              <a:t>System software</a:t>
            </a:r>
          </a:p>
          <a:p>
            <a:pPr lvl="2"/>
            <a:r>
              <a:rPr lang="en-US" sz="2000" dirty="0"/>
              <a:t>Designed for computer-centric </a:t>
            </a:r>
            <a:r>
              <a:rPr lang="en-US" sz="2000" dirty="0" smtClean="0"/>
              <a:t>tasks</a:t>
            </a:r>
            <a:endParaRPr lang="en-US" sz="2400" dirty="0" smtClean="0"/>
          </a:p>
          <a:p>
            <a:pPr lvl="1"/>
            <a:r>
              <a:rPr lang="en-US" sz="2400" dirty="0" smtClean="0"/>
              <a:t>Application software</a:t>
            </a:r>
          </a:p>
          <a:p>
            <a:pPr lvl="2"/>
            <a:r>
              <a:rPr lang="en-US" sz="2000" dirty="0" smtClean="0"/>
              <a:t>Designed to help people accomplish real-world tasks</a:t>
            </a:r>
          </a:p>
        </p:txBody>
      </p:sp>
      <p:pic>
        <p:nvPicPr>
          <p:cNvPr id="2" name="Picture 1" descr="Fig03-01.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992868"/>
            <a:ext cx="5634147" cy="171951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np10">
  <a:themeElements>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np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p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3673</TotalTime>
  <Words>2986</Words>
  <Application>Microsoft Office PowerPoint</Application>
  <PresentationFormat>On-screen Show (4:3)</PresentationFormat>
  <Paragraphs>555</Paragraphs>
  <Slides>78</Slides>
  <Notes>68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Arial Narrow</vt:lpstr>
      <vt:lpstr>Wingdings</vt:lpstr>
      <vt:lpstr>Wingdings 2</vt:lpstr>
      <vt:lpstr>1_np10</vt:lpstr>
      <vt:lpstr>Chapter 3 Software</vt:lpstr>
      <vt:lpstr>Chapter Contents</vt:lpstr>
      <vt:lpstr>FastPoll True/False Questions Answer A for True and B for False</vt:lpstr>
      <vt:lpstr>FastPoll True/False Questions Answer A for True and B for False</vt:lpstr>
      <vt:lpstr>FastPoll True/False Questions Answer A for True and B for False</vt:lpstr>
      <vt:lpstr>Section A: Software Basics</vt:lpstr>
      <vt:lpstr>Section A: Software Basics</vt:lpstr>
      <vt:lpstr>Question</vt:lpstr>
      <vt:lpstr>Software Categories</vt:lpstr>
      <vt:lpstr>Music Software</vt:lpstr>
      <vt:lpstr>Video Software</vt:lpstr>
      <vt:lpstr>Graphics Software</vt:lpstr>
      <vt:lpstr>Mapping and Location-Based Software</vt:lpstr>
      <vt:lpstr>Mapping and Location-Based Software</vt:lpstr>
      <vt:lpstr>Business and “Number Crunching” Software</vt:lpstr>
      <vt:lpstr>Business and “Number Crunching” Software</vt:lpstr>
      <vt:lpstr>Desktop Publishing Software</vt:lpstr>
      <vt:lpstr>Desktop Publishing Software</vt:lpstr>
      <vt:lpstr>Personal Finance Software</vt:lpstr>
      <vt:lpstr>Personal Finance Software</vt:lpstr>
      <vt:lpstr>Utility Software</vt:lpstr>
      <vt:lpstr>Utility Software</vt:lpstr>
      <vt:lpstr>Device Drivers</vt:lpstr>
      <vt:lpstr>Device Drivers</vt:lpstr>
      <vt:lpstr>Section B: Office Suites</vt:lpstr>
      <vt:lpstr>Question</vt:lpstr>
      <vt:lpstr>Office Suite Basics</vt:lpstr>
      <vt:lpstr>Word Processing</vt:lpstr>
      <vt:lpstr>Word Processing</vt:lpstr>
      <vt:lpstr>Word Processing</vt:lpstr>
      <vt:lpstr>Word Processing</vt:lpstr>
      <vt:lpstr>Word Processing</vt:lpstr>
      <vt:lpstr>Word Processing</vt:lpstr>
      <vt:lpstr>Spreadsheets</vt:lpstr>
      <vt:lpstr>Spreadsheets</vt:lpstr>
      <vt:lpstr>Spreadsheets</vt:lpstr>
      <vt:lpstr>Spreadsheets</vt:lpstr>
      <vt:lpstr>Databases</vt:lpstr>
      <vt:lpstr>Databases</vt:lpstr>
      <vt:lpstr>Databases</vt:lpstr>
      <vt:lpstr>Presentations</vt:lpstr>
      <vt:lpstr>Presentations</vt:lpstr>
      <vt:lpstr>Section C: Installing Software and Upgrades</vt:lpstr>
      <vt:lpstr>Question</vt:lpstr>
      <vt:lpstr>Web Apps</vt:lpstr>
      <vt:lpstr>Web Apps</vt:lpstr>
      <vt:lpstr>Mobile Apps</vt:lpstr>
      <vt:lpstr>Mobile Apps</vt:lpstr>
      <vt:lpstr>Local Applications</vt:lpstr>
      <vt:lpstr>Local Applications</vt:lpstr>
      <vt:lpstr>Local Applications</vt:lpstr>
      <vt:lpstr>Local Applications</vt:lpstr>
      <vt:lpstr>Portable Software</vt:lpstr>
      <vt:lpstr>Portable Software</vt:lpstr>
      <vt:lpstr>Software Upgrades  and Updates</vt:lpstr>
      <vt:lpstr>Software Upgrades  and Updates</vt:lpstr>
      <vt:lpstr>Uninstalling Software</vt:lpstr>
      <vt:lpstr>Section D: Buying Software</vt:lpstr>
      <vt:lpstr>Question</vt:lpstr>
      <vt:lpstr>Consumer Basics</vt:lpstr>
      <vt:lpstr>Consumer Basics</vt:lpstr>
      <vt:lpstr>Software Copyrights  and Licenses</vt:lpstr>
      <vt:lpstr>Software Copyrights  and Licenses</vt:lpstr>
      <vt:lpstr>Software Copyrights  and Licenses</vt:lpstr>
      <vt:lpstr>Software Copyrights  and Licenses</vt:lpstr>
      <vt:lpstr>Section E: Security Software</vt:lpstr>
      <vt:lpstr>Question</vt:lpstr>
      <vt:lpstr>Security Software Basics</vt:lpstr>
      <vt:lpstr>Security Software Basics</vt:lpstr>
      <vt:lpstr>Security Software Basics</vt:lpstr>
      <vt:lpstr>Security Software Basics</vt:lpstr>
      <vt:lpstr>Security Software Basics</vt:lpstr>
      <vt:lpstr>Security Suites</vt:lpstr>
      <vt:lpstr>Security Suites</vt:lpstr>
      <vt:lpstr>Antivirus Modules</vt:lpstr>
      <vt:lpstr>Antivirus Modules</vt:lpstr>
      <vt:lpstr>What Do You Think?</vt:lpstr>
      <vt:lpstr>Chapter 3 Complete</vt:lpstr>
    </vt:vector>
  </TitlesOfParts>
  <Company>University of Central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123</cp:revision>
  <dcterms:created xsi:type="dcterms:W3CDTF">2005-11-03T21:37:40Z</dcterms:created>
  <dcterms:modified xsi:type="dcterms:W3CDTF">2013-02-04T20:11:44Z</dcterms:modified>
</cp:coreProperties>
</file>