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70"/>
  </p:notesMasterIdLst>
  <p:handoutMasterIdLst>
    <p:handoutMasterId r:id="rId71"/>
  </p:handoutMasterIdLst>
  <p:sldIdLst>
    <p:sldId id="256" r:id="rId2"/>
    <p:sldId id="257" r:id="rId3"/>
    <p:sldId id="328" r:id="rId4"/>
    <p:sldId id="329" r:id="rId5"/>
    <p:sldId id="330" r:id="rId6"/>
    <p:sldId id="269" r:id="rId7"/>
    <p:sldId id="331" r:id="rId8"/>
    <p:sldId id="273" r:id="rId9"/>
    <p:sldId id="274" r:id="rId10"/>
    <p:sldId id="275" r:id="rId11"/>
    <p:sldId id="276" r:id="rId12"/>
    <p:sldId id="277" r:id="rId13"/>
    <p:sldId id="278" r:id="rId14"/>
    <p:sldId id="279" r:id="rId15"/>
    <p:sldId id="280" r:id="rId16"/>
    <p:sldId id="281" r:id="rId17"/>
    <p:sldId id="283" r:id="rId18"/>
    <p:sldId id="284" r:id="rId19"/>
    <p:sldId id="285" r:id="rId20"/>
    <p:sldId id="286" r:id="rId21"/>
    <p:sldId id="287" r:id="rId22"/>
    <p:sldId id="316" r:id="rId23"/>
    <p:sldId id="317" r:id="rId24"/>
    <p:sldId id="258" r:id="rId25"/>
    <p:sldId id="332" r:id="rId26"/>
    <p:sldId id="288" r:id="rId27"/>
    <p:sldId id="289" r:id="rId28"/>
    <p:sldId id="290" r:id="rId29"/>
    <p:sldId id="291" r:id="rId30"/>
    <p:sldId id="292" r:id="rId31"/>
    <p:sldId id="293" r:id="rId32"/>
    <p:sldId id="294" r:id="rId33"/>
    <p:sldId id="295" r:id="rId34"/>
    <p:sldId id="296" r:id="rId35"/>
    <p:sldId id="297" r:id="rId36"/>
    <p:sldId id="270" r:id="rId37"/>
    <p:sldId id="333" r:id="rId38"/>
    <p:sldId id="298" r:id="rId39"/>
    <p:sldId id="299" r:id="rId40"/>
    <p:sldId id="300" r:id="rId41"/>
    <p:sldId id="301" r:id="rId42"/>
    <p:sldId id="302" r:id="rId43"/>
    <p:sldId id="303" r:id="rId44"/>
    <p:sldId id="304" r:id="rId45"/>
    <p:sldId id="271" r:id="rId46"/>
    <p:sldId id="334" r:id="rId47"/>
    <p:sldId id="305" r:id="rId48"/>
    <p:sldId id="306" r:id="rId49"/>
    <p:sldId id="307" r:id="rId50"/>
    <p:sldId id="308" r:id="rId51"/>
    <p:sldId id="309" r:id="rId52"/>
    <p:sldId id="311" r:id="rId53"/>
    <p:sldId id="312" r:id="rId54"/>
    <p:sldId id="314" r:id="rId55"/>
    <p:sldId id="315" r:id="rId56"/>
    <p:sldId id="335" r:id="rId57"/>
    <p:sldId id="318" r:id="rId58"/>
    <p:sldId id="319" r:id="rId59"/>
    <p:sldId id="320" r:id="rId60"/>
    <p:sldId id="321" r:id="rId61"/>
    <p:sldId id="322" r:id="rId62"/>
    <p:sldId id="323" r:id="rId63"/>
    <p:sldId id="324" r:id="rId64"/>
    <p:sldId id="325" r:id="rId65"/>
    <p:sldId id="326" r:id="rId66"/>
    <p:sldId id="327" r:id="rId67"/>
    <p:sldId id="336" r:id="rId68"/>
    <p:sldId id="272"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2E5"/>
    <a:srgbClr val="B9D531"/>
    <a:srgbClr val="CC9900"/>
    <a:srgbClr val="FFCC66"/>
    <a:srgbClr val="EAEAEA"/>
    <a:srgbClr val="A5002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3" autoAdjust="0"/>
    <p:restoredTop sz="93143" autoAdjust="0"/>
  </p:normalViewPr>
  <p:slideViewPr>
    <p:cSldViewPr snapToGrid="0">
      <p:cViewPr varScale="1">
        <p:scale>
          <a:sx n="143" d="100"/>
          <a:sy n="143" d="100"/>
        </p:scale>
        <p:origin x="103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98216-C411-49D1-8BF1-ABC8714F550B}" type="datetimeFigureOut">
              <a:rPr lang="en-US" smtClean="0"/>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ECE83F-2245-4E2B-8A45-FFCBEF4BA027}" type="slidenum">
              <a:rPr lang="en-US" smtClean="0"/>
              <a:t>‹#›</a:t>
            </a:fld>
            <a:endParaRPr lang="en-US"/>
          </a:p>
        </p:txBody>
      </p:sp>
    </p:spTree>
    <p:extLst>
      <p:ext uri="{BB962C8B-B14F-4D97-AF65-F5344CB8AC3E}">
        <p14:creationId xmlns:p14="http://schemas.microsoft.com/office/powerpoint/2010/main" val="319579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4C7BB4B-8B25-4A4B-A370-DC22C8353070}" type="slidenum">
              <a:rPr lang="en-US"/>
              <a:pPr>
                <a:defRPr/>
              </a:pPr>
              <a:t>‹#›</a:t>
            </a:fld>
            <a:endParaRPr lang="en-US"/>
          </a:p>
        </p:txBody>
      </p:sp>
    </p:spTree>
    <p:extLst>
      <p:ext uri="{BB962C8B-B14F-4D97-AF65-F5344CB8AC3E}">
        <p14:creationId xmlns:p14="http://schemas.microsoft.com/office/powerpoint/2010/main" val="1956280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13A707F-8713-4E69-A808-9686F78FC966}" type="slidenum">
              <a:rPr lang="en-US" smtClean="0"/>
              <a:pPr>
                <a:defRPr/>
              </a:pPr>
              <a:t>1</a:t>
            </a:fld>
            <a:endParaRPr lang="en-US"/>
          </a:p>
        </p:txBody>
      </p:sp>
    </p:spTree>
    <p:extLst>
      <p:ext uri="{BB962C8B-B14F-4D97-AF65-F5344CB8AC3E}">
        <p14:creationId xmlns:p14="http://schemas.microsoft.com/office/powerpoint/2010/main" val="141632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A491523-D26F-497B-8391-E882FD69780C}" type="slidenum">
              <a:rPr lang="en-US" smtClean="0"/>
              <a:pPr>
                <a:defRPr/>
              </a:pPr>
              <a:t>10</a:t>
            </a:fld>
            <a:endParaRPr lang="en-US"/>
          </a:p>
        </p:txBody>
      </p:sp>
    </p:spTree>
    <p:extLst>
      <p:ext uri="{BB962C8B-B14F-4D97-AF65-F5344CB8AC3E}">
        <p14:creationId xmlns:p14="http://schemas.microsoft.com/office/powerpoint/2010/main" val="428738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2EF241D-DAE4-4819-AC4F-14E978E3EB43}" type="slidenum">
              <a:rPr lang="en-US" smtClean="0"/>
              <a:pPr>
                <a:defRPr/>
              </a:pPr>
              <a:t>11</a:t>
            </a:fld>
            <a:endParaRPr lang="en-US"/>
          </a:p>
        </p:txBody>
      </p:sp>
    </p:spTree>
    <p:extLst>
      <p:ext uri="{BB962C8B-B14F-4D97-AF65-F5344CB8AC3E}">
        <p14:creationId xmlns:p14="http://schemas.microsoft.com/office/powerpoint/2010/main" val="26953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209F143-33F3-4EFC-AE05-87CC25FA904C}" type="slidenum">
              <a:rPr lang="en-US" smtClean="0"/>
              <a:pPr>
                <a:defRPr/>
              </a:pPr>
              <a:t>12</a:t>
            </a:fld>
            <a:endParaRPr lang="en-US"/>
          </a:p>
        </p:txBody>
      </p:sp>
    </p:spTree>
    <p:extLst>
      <p:ext uri="{BB962C8B-B14F-4D97-AF65-F5344CB8AC3E}">
        <p14:creationId xmlns:p14="http://schemas.microsoft.com/office/powerpoint/2010/main" val="56620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822F0C6-C328-4FA1-BA81-CC161F48EAC0}" type="slidenum">
              <a:rPr lang="en-US" smtClean="0">
                <a:cs typeface="Arial" charset="0"/>
              </a:rPr>
              <a:pPr/>
              <a:t>13</a:t>
            </a:fld>
            <a:endParaRPr lang="en-US"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mtClean="0"/>
              <a:t>Figure 12-8</a:t>
            </a:r>
          </a:p>
        </p:txBody>
      </p:sp>
    </p:spTree>
    <p:extLst>
      <p:ext uri="{BB962C8B-B14F-4D97-AF65-F5344CB8AC3E}">
        <p14:creationId xmlns:p14="http://schemas.microsoft.com/office/powerpoint/2010/main" val="415064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3C1DBDF-F98C-4B21-87DE-16CD099ECFCC}" type="slidenum">
              <a:rPr lang="en-US" smtClean="0"/>
              <a:pPr>
                <a:defRPr/>
              </a:pPr>
              <a:t>14</a:t>
            </a:fld>
            <a:endParaRPr lang="en-US"/>
          </a:p>
        </p:txBody>
      </p:sp>
    </p:spTree>
    <p:extLst>
      <p:ext uri="{BB962C8B-B14F-4D97-AF65-F5344CB8AC3E}">
        <p14:creationId xmlns:p14="http://schemas.microsoft.com/office/powerpoint/2010/main" val="428767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dirty="0" smtClean="0"/>
              <a:t>Figure 12-10</a:t>
            </a:r>
          </a:p>
        </p:txBody>
      </p:sp>
      <p:sp>
        <p:nvSpPr>
          <p:cNvPr id="4" name="Slide Number Placeholder 3"/>
          <p:cNvSpPr>
            <a:spLocks noGrp="1"/>
          </p:cNvSpPr>
          <p:nvPr>
            <p:ph type="sldNum" sz="quarter" idx="5"/>
          </p:nvPr>
        </p:nvSpPr>
        <p:spPr/>
        <p:txBody>
          <a:bodyPr/>
          <a:lstStyle/>
          <a:p>
            <a:pPr>
              <a:defRPr/>
            </a:pPr>
            <a:fld id="{57AFE822-9F2D-42EC-8331-4D9437B5CCCC}" type="slidenum">
              <a:rPr lang="en-US" smtClean="0"/>
              <a:pPr>
                <a:defRPr/>
              </a:pPr>
              <a:t>15</a:t>
            </a:fld>
            <a:endParaRPr lang="en-US"/>
          </a:p>
        </p:txBody>
      </p:sp>
    </p:spTree>
    <p:extLst>
      <p:ext uri="{BB962C8B-B14F-4D97-AF65-F5344CB8AC3E}">
        <p14:creationId xmlns:p14="http://schemas.microsoft.com/office/powerpoint/2010/main" val="9352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2125F401-F0E6-49DF-ADFB-AB1D3E14F744}" type="slidenum">
              <a:rPr lang="en-US" smtClean="0">
                <a:cs typeface="Arial" charset="0"/>
              </a:rPr>
              <a:pPr/>
              <a:t>16</a:t>
            </a:fld>
            <a:endParaRPr lang="en-US" smtClean="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t>Figure 12-11</a:t>
            </a:r>
          </a:p>
        </p:txBody>
      </p:sp>
    </p:spTree>
    <p:extLst>
      <p:ext uri="{BB962C8B-B14F-4D97-AF65-F5344CB8AC3E}">
        <p14:creationId xmlns:p14="http://schemas.microsoft.com/office/powerpoint/2010/main" val="1916323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DB28236-6674-4E81-A08B-28896A34E907}" type="slidenum">
              <a:rPr lang="en-US" smtClean="0">
                <a:cs typeface="Arial" charset="0"/>
              </a:rPr>
              <a:pPr/>
              <a:t>17</a:t>
            </a:fld>
            <a:endParaRPr lang="en-US" smtClean="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t>Figure 12-12</a:t>
            </a:r>
          </a:p>
        </p:txBody>
      </p:sp>
    </p:spTree>
    <p:extLst>
      <p:ext uri="{BB962C8B-B14F-4D97-AF65-F5344CB8AC3E}">
        <p14:creationId xmlns:p14="http://schemas.microsoft.com/office/powerpoint/2010/main" val="106462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9235C702-1F00-4743-93D8-7439A3C745EB}" type="slidenum">
              <a:rPr lang="en-US" smtClean="0">
                <a:cs typeface="Arial" charset="0"/>
              </a:rPr>
              <a:pPr/>
              <a:t>18</a:t>
            </a:fld>
            <a:endParaRPr lang="en-US" smtClean="0">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smtClean="0"/>
              <a:t>Figure 12-13</a:t>
            </a:r>
          </a:p>
        </p:txBody>
      </p:sp>
    </p:spTree>
    <p:extLst>
      <p:ext uri="{BB962C8B-B14F-4D97-AF65-F5344CB8AC3E}">
        <p14:creationId xmlns:p14="http://schemas.microsoft.com/office/powerpoint/2010/main" val="154970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48859B5C-81A3-418E-B80A-A53D24B4A826}" type="slidenum">
              <a:rPr lang="en-US" smtClean="0">
                <a:cs typeface="Arial" charset="0"/>
              </a:rPr>
              <a:pPr/>
              <a:t>19</a:t>
            </a:fld>
            <a:endParaRPr lang="en-US" smtClean="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t>Figure 12-14</a:t>
            </a:r>
          </a:p>
        </p:txBody>
      </p:sp>
    </p:spTree>
    <p:extLst>
      <p:ext uri="{BB962C8B-B14F-4D97-AF65-F5344CB8AC3E}">
        <p14:creationId xmlns:p14="http://schemas.microsoft.com/office/powerpoint/2010/main" val="282930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DCD7830-C97D-48C9-9C4B-382A4C09D22A}" type="slidenum">
              <a:rPr lang="en-US" smtClean="0"/>
              <a:pPr>
                <a:defRPr/>
              </a:pPr>
              <a:t>2</a:t>
            </a:fld>
            <a:endParaRPr lang="en-US"/>
          </a:p>
        </p:txBody>
      </p:sp>
    </p:spTree>
    <p:extLst>
      <p:ext uri="{BB962C8B-B14F-4D97-AF65-F5344CB8AC3E}">
        <p14:creationId xmlns:p14="http://schemas.microsoft.com/office/powerpoint/2010/main" val="32104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963CDE4-3FEE-4EBB-A4DE-642F88B3EBA6}" type="slidenum">
              <a:rPr lang="en-US" smtClean="0"/>
              <a:pPr>
                <a:defRPr/>
              </a:pPr>
              <a:t>20</a:t>
            </a:fld>
            <a:endParaRPr lang="en-US"/>
          </a:p>
        </p:txBody>
      </p:sp>
    </p:spTree>
    <p:extLst>
      <p:ext uri="{BB962C8B-B14F-4D97-AF65-F5344CB8AC3E}">
        <p14:creationId xmlns:p14="http://schemas.microsoft.com/office/powerpoint/2010/main" val="422070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C5DDC27B-1489-4EFE-A0B0-F762AC50B904}" type="slidenum">
              <a:rPr lang="en-US" smtClean="0">
                <a:cs typeface="Arial" charset="0"/>
              </a:rPr>
              <a:pPr/>
              <a:t>21</a:t>
            </a:fld>
            <a:endParaRPr lang="en-US" smtClean="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t>Figure 12-16</a:t>
            </a:r>
          </a:p>
        </p:txBody>
      </p:sp>
    </p:spTree>
    <p:extLst>
      <p:ext uri="{BB962C8B-B14F-4D97-AF65-F5344CB8AC3E}">
        <p14:creationId xmlns:p14="http://schemas.microsoft.com/office/powerpoint/2010/main" val="3505509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928E7AF-566A-4656-9473-DCAB6687CCB6}" type="slidenum">
              <a:rPr lang="en-US" smtClean="0"/>
              <a:pPr>
                <a:defRPr/>
              </a:pPr>
              <a:t>22</a:t>
            </a:fld>
            <a:endParaRPr lang="en-US"/>
          </a:p>
        </p:txBody>
      </p:sp>
    </p:spTree>
    <p:extLst>
      <p:ext uri="{BB962C8B-B14F-4D97-AF65-F5344CB8AC3E}">
        <p14:creationId xmlns:p14="http://schemas.microsoft.com/office/powerpoint/2010/main" val="2794071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1FEA45B-6AF9-4CF8-BE99-B14EE4822130}" type="slidenum">
              <a:rPr lang="en-US" smtClean="0"/>
              <a:pPr>
                <a:defRPr/>
              </a:pPr>
              <a:t>23</a:t>
            </a:fld>
            <a:endParaRPr lang="en-US"/>
          </a:p>
        </p:txBody>
      </p:sp>
    </p:spTree>
    <p:extLst>
      <p:ext uri="{BB962C8B-B14F-4D97-AF65-F5344CB8AC3E}">
        <p14:creationId xmlns:p14="http://schemas.microsoft.com/office/powerpoint/2010/main" val="2887105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61864A6-80E0-4E2D-851C-2E7226394F54}" type="slidenum">
              <a:rPr lang="en-US" smtClean="0"/>
              <a:pPr>
                <a:defRPr/>
              </a:pPr>
              <a:t>24</a:t>
            </a:fld>
            <a:endParaRPr lang="en-US"/>
          </a:p>
        </p:txBody>
      </p:sp>
    </p:spTree>
    <p:extLst>
      <p:ext uri="{BB962C8B-B14F-4D97-AF65-F5344CB8AC3E}">
        <p14:creationId xmlns:p14="http://schemas.microsoft.com/office/powerpoint/2010/main" val="3217024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712DBEC-1AEB-4572-95F2-862B73545236}" type="slidenum">
              <a:rPr lang="en-US" smtClean="0"/>
              <a:pPr>
                <a:defRPr/>
              </a:pPr>
              <a:t>25</a:t>
            </a:fld>
            <a:endParaRPr lang="en-US"/>
          </a:p>
        </p:txBody>
      </p:sp>
    </p:spTree>
    <p:extLst>
      <p:ext uri="{BB962C8B-B14F-4D97-AF65-F5344CB8AC3E}">
        <p14:creationId xmlns:p14="http://schemas.microsoft.com/office/powerpoint/2010/main" val="361574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6BCB8FE-D12F-4D5A-B908-E4F5F8E56F79}" type="slidenum">
              <a:rPr lang="en-US" smtClean="0"/>
              <a:pPr>
                <a:defRPr/>
              </a:pPr>
              <a:t>26</a:t>
            </a:fld>
            <a:endParaRPr lang="en-US"/>
          </a:p>
        </p:txBody>
      </p:sp>
    </p:spTree>
    <p:extLst>
      <p:ext uri="{BB962C8B-B14F-4D97-AF65-F5344CB8AC3E}">
        <p14:creationId xmlns:p14="http://schemas.microsoft.com/office/powerpoint/2010/main" val="746683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56CB5356-FEBD-4DB7-8CD0-1BBEC7A29B59}" type="slidenum">
              <a:rPr lang="en-US" smtClean="0">
                <a:cs typeface="Arial" charset="0"/>
              </a:rPr>
              <a:pPr/>
              <a:t>27</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t>Figure 12-21</a:t>
            </a:r>
          </a:p>
        </p:txBody>
      </p:sp>
    </p:spTree>
    <p:extLst>
      <p:ext uri="{BB962C8B-B14F-4D97-AF65-F5344CB8AC3E}">
        <p14:creationId xmlns:p14="http://schemas.microsoft.com/office/powerpoint/2010/main" val="3602114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094C050-8B67-412A-900C-BB6A7FD5550F}" type="slidenum">
              <a:rPr lang="en-US" smtClean="0">
                <a:cs typeface="Arial" charset="0"/>
              </a:rPr>
              <a:pPr/>
              <a:t>28</a:t>
            </a:fld>
            <a:endParaRPr lang="en-US"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smtClean="0"/>
              <a:t>Figure 12-22</a:t>
            </a:r>
          </a:p>
        </p:txBody>
      </p:sp>
    </p:spTree>
    <p:extLst>
      <p:ext uri="{BB962C8B-B14F-4D97-AF65-F5344CB8AC3E}">
        <p14:creationId xmlns:p14="http://schemas.microsoft.com/office/powerpoint/2010/main" val="3165375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A2ED1ED9-9BE3-458C-8D6A-E6B82B01C137}" type="slidenum">
              <a:rPr lang="en-US" smtClean="0">
                <a:cs typeface="Arial" charset="0"/>
              </a:rPr>
              <a:pPr/>
              <a:t>29</a:t>
            </a:fld>
            <a:endParaRPr lang="en-US"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smtClean="0"/>
              <a:t>Figure 12-23</a:t>
            </a:r>
          </a:p>
        </p:txBody>
      </p:sp>
    </p:spTree>
    <p:extLst>
      <p:ext uri="{BB962C8B-B14F-4D97-AF65-F5344CB8AC3E}">
        <p14:creationId xmlns:p14="http://schemas.microsoft.com/office/powerpoint/2010/main" val="373382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A5E0C6A-7B49-4283-AB57-E62C819CE820}" type="slidenum">
              <a:rPr lang="en-US" smtClean="0"/>
              <a:pPr>
                <a:defRPr/>
              </a:pPr>
              <a:t>3</a:t>
            </a:fld>
            <a:endParaRPr lang="en-US"/>
          </a:p>
        </p:txBody>
      </p:sp>
    </p:spTree>
    <p:extLst>
      <p:ext uri="{BB962C8B-B14F-4D97-AF65-F5344CB8AC3E}">
        <p14:creationId xmlns:p14="http://schemas.microsoft.com/office/powerpoint/2010/main" val="3230529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98FE7451-99E2-4777-B9EE-3C0F7BF43406}" type="slidenum">
              <a:rPr lang="en-US" smtClean="0">
                <a:cs typeface="Arial" charset="0"/>
              </a:rPr>
              <a:pPr/>
              <a:t>30</a:t>
            </a:fld>
            <a:endParaRPr lang="en-US"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r>
              <a:rPr lang="en-US" smtClean="0"/>
              <a:t>Figure 12-24</a:t>
            </a:r>
          </a:p>
        </p:txBody>
      </p:sp>
    </p:spTree>
    <p:extLst>
      <p:ext uri="{BB962C8B-B14F-4D97-AF65-F5344CB8AC3E}">
        <p14:creationId xmlns:p14="http://schemas.microsoft.com/office/powerpoint/2010/main" val="844979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BB85064A-D92A-4ED3-948A-FFA972E8B512}" type="slidenum">
              <a:rPr lang="en-US" smtClean="0">
                <a:cs typeface="Arial" charset="0"/>
              </a:rPr>
              <a:pPr/>
              <a:t>31</a:t>
            </a:fld>
            <a:endParaRPr lang="en-US"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r>
              <a:rPr lang="en-US" smtClean="0"/>
              <a:t>Figure 12-25</a:t>
            </a:r>
          </a:p>
        </p:txBody>
      </p:sp>
    </p:spTree>
    <p:extLst>
      <p:ext uri="{BB962C8B-B14F-4D97-AF65-F5344CB8AC3E}">
        <p14:creationId xmlns:p14="http://schemas.microsoft.com/office/powerpoint/2010/main" val="1212784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3E168EF0-B892-4445-B987-F302244E3B21}" type="slidenum">
              <a:rPr lang="en-US" smtClean="0">
                <a:cs typeface="Arial" charset="0"/>
              </a:rPr>
              <a:pPr/>
              <a:t>32</a:t>
            </a:fld>
            <a:endParaRPr lang="en-US"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smtClean="0"/>
              <a:t>Figure 12-26</a:t>
            </a:r>
          </a:p>
        </p:txBody>
      </p:sp>
    </p:spTree>
    <p:extLst>
      <p:ext uri="{BB962C8B-B14F-4D97-AF65-F5344CB8AC3E}">
        <p14:creationId xmlns:p14="http://schemas.microsoft.com/office/powerpoint/2010/main" val="228628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AF24958-9EAB-437F-A749-86F9638BCBD6}" type="slidenum">
              <a:rPr lang="en-US" smtClean="0">
                <a:cs typeface="Arial" charset="0"/>
              </a:rPr>
              <a:pPr/>
              <a:t>33</a:t>
            </a:fld>
            <a:endParaRPr lang="en-US"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lang="en-US" smtClean="0"/>
              <a:t>Figure 12-27</a:t>
            </a:r>
          </a:p>
        </p:txBody>
      </p:sp>
    </p:spTree>
    <p:extLst>
      <p:ext uri="{BB962C8B-B14F-4D97-AF65-F5344CB8AC3E}">
        <p14:creationId xmlns:p14="http://schemas.microsoft.com/office/powerpoint/2010/main" val="3124679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856D6A66-82D4-43AF-9A71-C01E98C001D4}" type="slidenum">
              <a:rPr lang="en-US" smtClean="0">
                <a:cs typeface="Arial" charset="0"/>
              </a:rPr>
              <a:pPr/>
              <a:t>34</a:t>
            </a:fld>
            <a:endParaRPr lang="en-US"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smtClean="0"/>
              <a:t>Figure 12-28</a:t>
            </a:r>
          </a:p>
        </p:txBody>
      </p:sp>
    </p:spTree>
    <p:extLst>
      <p:ext uri="{BB962C8B-B14F-4D97-AF65-F5344CB8AC3E}">
        <p14:creationId xmlns:p14="http://schemas.microsoft.com/office/powerpoint/2010/main" val="1310713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B49AF5C-58E5-40D5-8887-99BF2E59396D}" type="slidenum">
              <a:rPr lang="en-US" smtClean="0"/>
              <a:pPr>
                <a:defRPr/>
              </a:pPr>
              <a:t>35</a:t>
            </a:fld>
            <a:endParaRPr lang="en-US"/>
          </a:p>
        </p:txBody>
      </p:sp>
    </p:spTree>
    <p:extLst>
      <p:ext uri="{BB962C8B-B14F-4D97-AF65-F5344CB8AC3E}">
        <p14:creationId xmlns:p14="http://schemas.microsoft.com/office/powerpoint/2010/main" val="2610602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D38F404-1A93-4025-8EBD-D4DD473BE1C1}" type="slidenum">
              <a:rPr lang="en-US" smtClean="0"/>
              <a:pPr>
                <a:defRPr/>
              </a:pPr>
              <a:t>36</a:t>
            </a:fld>
            <a:endParaRPr lang="en-US"/>
          </a:p>
        </p:txBody>
      </p:sp>
    </p:spTree>
    <p:extLst>
      <p:ext uri="{BB962C8B-B14F-4D97-AF65-F5344CB8AC3E}">
        <p14:creationId xmlns:p14="http://schemas.microsoft.com/office/powerpoint/2010/main" val="62487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91B1163-D398-4F96-AE4B-FB808C76E26A}" type="slidenum">
              <a:rPr lang="en-US" smtClean="0"/>
              <a:pPr>
                <a:defRPr/>
              </a:pPr>
              <a:t>37</a:t>
            </a:fld>
            <a:endParaRPr lang="en-US"/>
          </a:p>
        </p:txBody>
      </p:sp>
    </p:spTree>
    <p:extLst>
      <p:ext uri="{BB962C8B-B14F-4D97-AF65-F5344CB8AC3E}">
        <p14:creationId xmlns:p14="http://schemas.microsoft.com/office/powerpoint/2010/main" val="370825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E2307E7F-4282-43F8-A732-2E25F6A60B10}" type="slidenum">
              <a:rPr lang="en-US" smtClean="0">
                <a:cs typeface="Arial" charset="0"/>
              </a:rPr>
              <a:pPr/>
              <a:t>38</a:t>
            </a:fld>
            <a:endParaRPr lang="en-US"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smtClean="0"/>
              <a:t>Figure 12-30</a:t>
            </a:r>
          </a:p>
        </p:txBody>
      </p:sp>
    </p:spTree>
    <p:extLst>
      <p:ext uri="{BB962C8B-B14F-4D97-AF65-F5344CB8AC3E}">
        <p14:creationId xmlns:p14="http://schemas.microsoft.com/office/powerpoint/2010/main" val="870057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23902E8B-59A0-4BB5-86F6-0056724E0BF4}" type="slidenum">
              <a:rPr lang="en-US" smtClean="0">
                <a:cs typeface="Arial" charset="0"/>
              </a:rPr>
              <a:pPr/>
              <a:t>39</a:t>
            </a:fld>
            <a:endParaRPr lang="en-US" smtClean="0">
              <a:cs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smtClean="0"/>
              <a:t>Figure 12-33</a:t>
            </a:r>
          </a:p>
        </p:txBody>
      </p:sp>
    </p:spTree>
    <p:extLst>
      <p:ext uri="{BB962C8B-B14F-4D97-AF65-F5344CB8AC3E}">
        <p14:creationId xmlns:p14="http://schemas.microsoft.com/office/powerpoint/2010/main" val="11888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AB29DE1-0024-4C60-8B2B-9D503CFE0E90}" type="slidenum">
              <a:rPr lang="en-US" smtClean="0"/>
              <a:pPr>
                <a:defRPr/>
              </a:pPr>
              <a:t>4</a:t>
            </a:fld>
            <a:endParaRPr lang="en-US"/>
          </a:p>
        </p:txBody>
      </p:sp>
    </p:spTree>
    <p:extLst>
      <p:ext uri="{BB962C8B-B14F-4D97-AF65-F5344CB8AC3E}">
        <p14:creationId xmlns:p14="http://schemas.microsoft.com/office/powerpoint/2010/main" val="1236769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F147F0E-4CDE-444A-9DFF-3A939C183BC4}" type="slidenum">
              <a:rPr lang="en-US" smtClean="0"/>
              <a:pPr>
                <a:defRPr/>
              </a:pPr>
              <a:t>40</a:t>
            </a:fld>
            <a:endParaRPr lang="en-US"/>
          </a:p>
        </p:txBody>
      </p:sp>
    </p:spTree>
    <p:extLst>
      <p:ext uri="{BB962C8B-B14F-4D97-AF65-F5344CB8AC3E}">
        <p14:creationId xmlns:p14="http://schemas.microsoft.com/office/powerpoint/2010/main" val="338871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8E174A13-4670-4BC1-81C8-538D498521B6}" type="slidenum">
              <a:rPr lang="en-US" smtClean="0">
                <a:cs typeface="Arial" charset="0"/>
              </a:rPr>
              <a:pPr/>
              <a:t>41</a:t>
            </a:fld>
            <a:endParaRPr lang="en-US" smtClean="0">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smtClean="0"/>
              <a:t>Figure 12-39</a:t>
            </a:r>
          </a:p>
        </p:txBody>
      </p:sp>
    </p:spTree>
    <p:extLst>
      <p:ext uri="{BB962C8B-B14F-4D97-AF65-F5344CB8AC3E}">
        <p14:creationId xmlns:p14="http://schemas.microsoft.com/office/powerpoint/2010/main" val="1122124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16AAF88B-9889-425C-A498-DE47FBE5BE1F}" type="slidenum">
              <a:rPr lang="en-US" smtClean="0">
                <a:cs typeface="Arial" charset="0"/>
              </a:rPr>
              <a:pPr/>
              <a:t>42</a:t>
            </a:fld>
            <a:endParaRPr lang="en-US" smtClean="0">
              <a:cs typeface="Arial"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r>
              <a:rPr lang="en-US" smtClean="0"/>
              <a:t>Figure 12-40</a:t>
            </a:r>
          </a:p>
        </p:txBody>
      </p:sp>
    </p:spTree>
    <p:extLst>
      <p:ext uri="{BB962C8B-B14F-4D97-AF65-F5344CB8AC3E}">
        <p14:creationId xmlns:p14="http://schemas.microsoft.com/office/powerpoint/2010/main" val="3186479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EACC15B8-4A50-40AC-B6AE-71E85AC0BC31}" type="slidenum">
              <a:rPr lang="en-US" smtClean="0">
                <a:cs typeface="Arial" charset="0"/>
              </a:rPr>
              <a:pPr/>
              <a:t>43</a:t>
            </a:fld>
            <a:endParaRPr lang="en-US" smtClean="0">
              <a:cs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smtClean="0"/>
              <a:t>Figure 12-41</a:t>
            </a:r>
          </a:p>
        </p:txBody>
      </p:sp>
    </p:spTree>
    <p:extLst>
      <p:ext uri="{BB962C8B-B14F-4D97-AF65-F5344CB8AC3E}">
        <p14:creationId xmlns:p14="http://schemas.microsoft.com/office/powerpoint/2010/main" val="1694055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FC60FC1-25EF-4529-B136-6AC44B43CDEB}" type="slidenum">
              <a:rPr lang="en-US" smtClean="0"/>
              <a:pPr>
                <a:defRPr/>
              </a:pPr>
              <a:t>44</a:t>
            </a:fld>
            <a:endParaRPr lang="en-US"/>
          </a:p>
        </p:txBody>
      </p:sp>
    </p:spTree>
    <p:extLst>
      <p:ext uri="{BB962C8B-B14F-4D97-AF65-F5344CB8AC3E}">
        <p14:creationId xmlns:p14="http://schemas.microsoft.com/office/powerpoint/2010/main" val="480230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BD2A72E-12CF-4EE4-BDB0-574CE27FAAD8}" type="slidenum">
              <a:rPr lang="en-US" smtClean="0"/>
              <a:pPr>
                <a:defRPr/>
              </a:pPr>
              <a:t>45</a:t>
            </a:fld>
            <a:endParaRPr lang="en-US"/>
          </a:p>
        </p:txBody>
      </p:sp>
    </p:spTree>
    <p:extLst>
      <p:ext uri="{BB962C8B-B14F-4D97-AF65-F5344CB8AC3E}">
        <p14:creationId xmlns:p14="http://schemas.microsoft.com/office/powerpoint/2010/main" val="1821165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A216D74-664E-4E39-8C77-256138477A25}" type="slidenum">
              <a:rPr lang="en-US" smtClean="0"/>
              <a:pPr>
                <a:defRPr/>
              </a:pPr>
              <a:t>46</a:t>
            </a:fld>
            <a:endParaRPr lang="en-US"/>
          </a:p>
        </p:txBody>
      </p:sp>
    </p:spTree>
    <p:extLst>
      <p:ext uri="{BB962C8B-B14F-4D97-AF65-F5344CB8AC3E}">
        <p14:creationId xmlns:p14="http://schemas.microsoft.com/office/powerpoint/2010/main" val="1241413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4FC27A0-79F5-41D7-AE92-D5CE004E5F0B}" type="slidenum">
              <a:rPr lang="en-US" smtClean="0"/>
              <a:pPr>
                <a:defRPr/>
              </a:pPr>
              <a:t>47</a:t>
            </a:fld>
            <a:endParaRPr lang="en-US"/>
          </a:p>
        </p:txBody>
      </p:sp>
    </p:spTree>
    <p:extLst>
      <p:ext uri="{BB962C8B-B14F-4D97-AF65-F5344CB8AC3E}">
        <p14:creationId xmlns:p14="http://schemas.microsoft.com/office/powerpoint/2010/main" val="1012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E95F8BD1-DF48-4EA1-85EE-5440CDD9866F}" type="slidenum">
              <a:rPr lang="en-US" smtClean="0">
                <a:cs typeface="Arial" charset="0"/>
              </a:rPr>
              <a:pPr/>
              <a:t>48</a:t>
            </a:fld>
            <a:endParaRPr lang="en-US" smtClean="0">
              <a:cs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r>
              <a:rPr lang="en-US" smtClean="0"/>
              <a:t>Figure 12-43</a:t>
            </a:r>
          </a:p>
        </p:txBody>
      </p:sp>
    </p:spTree>
    <p:extLst>
      <p:ext uri="{BB962C8B-B14F-4D97-AF65-F5344CB8AC3E}">
        <p14:creationId xmlns:p14="http://schemas.microsoft.com/office/powerpoint/2010/main" val="1621310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6A8E40A6-0792-408E-8910-3DCF394925EB}" type="slidenum">
              <a:rPr lang="en-US" smtClean="0">
                <a:cs typeface="Arial" charset="0"/>
              </a:rPr>
              <a:pPr/>
              <a:t>49</a:t>
            </a:fld>
            <a:endParaRPr lang="en-US" smtClean="0">
              <a:cs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smtClean="0"/>
              <a:t>Figure 12-44</a:t>
            </a:r>
          </a:p>
        </p:txBody>
      </p:sp>
    </p:spTree>
    <p:extLst>
      <p:ext uri="{BB962C8B-B14F-4D97-AF65-F5344CB8AC3E}">
        <p14:creationId xmlns:p14="http://schemas.microsoft.com/office/powerpoint/2010/main" val="135157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FD87FD9-26DC-4678-94F2-A9C0B61B8748}" type="slidenum">
              <a:rPr lang="en-US" smtClean="0"/>
              <a:pPr>
                <a:defRPr/>
              </a:pPr>
              <a:t>5</a:t>
            </a:fld>
            <a:endParaRPr lang="en-US"/>
          </a:p>
        </p:txBody>
      </p:sp>
    </p:spTree>
    <p:extLst>
      <p:ext uri="{BB962C8B-B14F-4D97-AF65-F5344CB8AC3E}">
        <p14:creationId xmlns:p14="http://schemas.microsoft.com/office/powerpoint/2010/main" val="2410415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ED972CB5-3C44-4785-BA2B-CEBBAE71642D}" type="slidenum">
              <a:rPr lang="en-US" smtClean="0">
                <a:cs typeface="Arial" charset="0"/>
              </a:rPr>
              <a:pPr/>
              <a:t>50</a:t>
            </a:fld>
            <a:endParaRPr lang="en-US" smtClean="0">
              <a:cs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smtClean="0"/>
              <a:t>Figure 12-46</a:t>
            </a:r>
          </a:p>
        </p:txBody>
      </p:sp>
    </p:spTree>
    <p:extLst>
      <p:ext uri="{BB962C8B-B14F-4D97-AF65-F5344CB8AC3E}">
        <p14:creationId xmlns:p14="http://schemas.microsoft.com/office/powerpoint/2010/main" val="587408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8621E0A5-C289-4BC9-A6C9-0F1966C92863}" type="slidenum">
              <a:rPr lang="en-US" smtClean="0">
                <a:cs typeface="Arial" charset="0"/>
              </a:rPr>
              <a:pPr/>
              <a:t>51</a:t>
            </a:fld>
            <a:endParaRPr lang="en-US" smtClean="0">
              <a:cs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r>
              <a:rPr lang="en-US" dirty="0" smtClean="0"/>
              <a:t>Figure 12-48</a:t>
            </a:r>
          </a:p>
        </p:txBody>
      </p:sp>
    </p:spTree>
    <p:extLst>
      <p:ext uri="{BB962C8B-B14F-4D97-AF65-F5344CB8AC3E}">
        <p14:creationId xmlns:p14="http://schemas.microsoft.com/office/powerpoint/2010/main" val="2027227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C5D4E835-2926-4808-AAD4-90AA2995B8CD}" type="slidenum">
              <a:rPr lang="en-US" smtClean="0">
                <a:cs typeface="Arial" charset="0"/>
              </a:rPr>
              <a:pPr/>
              <a:t>52</a:t>
            </a:fld>
            <a:endParaRPr lang="en-US" smtClean="0">
              <a:cs typeface="Arial"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r>
              <a:rPr lang="en-US" dirty="0" smtClean="0"/>
              <a:t>Figure 12-49</a:t>
            </a:r>
          </a:p>
        </p:txBody>
      </p:sp>
    </p:spTree>
    <p:extLst>
      <p:ext uri="{BB962C8B-B14F-4D97-AF65-F5344CB8AC3E}">
        <p14:creationId xmlns:p14="http://schemas.microsoft.com/office/powerpoint/2010/main" val="4174243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145F497C-265E-470C-BFF0-693D87AE4DC6}" type="slidenum">
              <a:rPr lang="en-US" smtClean="0">
                <a:cs typeface="Arial" charset="0"/>
              </a:rPr>
              <a:pPr/>
              <a:t>53</a:t>
            </a:fld>
            <a:endParaRPr lang="en-US" smtClean="0">
              <a:cs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r>
              <a:rPr lang="en-US" dirty="0" smtClean="0"/>
              <a:t>Figure 12-52</a:t>
            </a:r>
          </a:p>
        </p:txBody>
      </p:sp>
    </p:spTree>
    <p:extLst>
      <p:ext uri="{BB962C8B-B14F-4D97-AF65-F5344CB8AC3E}">
        <p14:creationId xmlns:p14="http://schemas.microsoft.com/office/powerpoint/2010/main" val="471790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7141FA8-932D-46BA-A583-B5604E770C64}" type="slidenum">
              <a:rPr lang="en-US" smtClean="0"/>
              <a:pPr>
                <a:defRPr/>
              </a:pPr>
              <a:t>54</a:t>
            </a:fld>
            <a:endParaRPr lang="en-US"/>
          </a:p>
        </p:txBody>
      </p:sp>
    </p:spTree>
    <p:extLst>
      <p:ext uri="{BB962C8B-B14F-4D97-AF65-F5344CB8AC3E}">
        <p14:creationId xmlns:p14="http://schemas.microsoft.com/office/powerpoint/2010/main" val="2983214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3B06634-BABD-46AC-A09E-95C044230C0F}" type="slidenum">
              <a:rPr lang="en-US" smtClean="0"/>
              <a:pPr>
                <a:defRPr/>
              </a:pPr>
              <a:t>55</a:t>
            </a:fld>
            <a:endParaRPr lang="en-US"/>
          </a:p>
        </p:txBody>
      </p:sp>
    </p:spTree>
    <p:extLst>
      <p:ext uri="{BB962C8B-B14F-4D97-AF65-F5344CB8AC3E}">
        <p14:creationId xmlns:p14="http://schemas.microsoft.com/office/powerpoint/2010/main" val="1419889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66848B9-9A66-4C05-850B-8DDE1AF32E83}" type="slidenum">
              <a:rPr lang="en-US" smtClean="0"/>
              <a:pPr>
                <a:defRPr/>
              </a:pPr>
              <a:t>56</a:t>
            </a:fld>
            <a:endParaRPr lang="en-US"/>
          </a:p>
        </p:txBody>
      </p:sp>
    </p:spTree>
    <p:extLst>
      <p:ext uri="{BB962C8B-B14F-4D97-AF65-F5344CB8AC3E}">
        <p14:creationId xmlns:p14="http://schemas.microsoft.com/office/powerpoint/2010/main" val="17065797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34BF2A5-D35A-48A1-A28E-B9AEEDF2FE5A}" type="slidenum">
              <a:rPr lang="en-US" smtClean="0"/>
              <a:pPr>
                <a:defRPr/>
              </a:pPr>
              <a:t>57</a:t>
            </a:fld>
            <a:endParaRPr lang="en-US"/>
          </a:p>
        </p:txBody>
      </p:sp>
    </p:spTree>
    <p:extLst>
      <p:ext uri="{BB962C8B-B14F-4D97-AF65-F5344CB8AC3E}">
        <p14:creationId xmlns:p14="http://schemas.microsoft.com/office/powerpoint/2010/main" val="1979374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DE9C19B-9841-4901-95F7-2F0180C87D77}" type="slidenum">
              <a:rPr lang="en-US" smtClean="0">
                <a:cs typeface="Arial" charset="0"/>
              </a:rPr>
              <a:pPr/>
              <a:t>58</a:t>
            </a:fld>
            <a:endParaRPr lang="en-US" smtClean="0">
              <a:cs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en-US" dirty="0" smtClean="0"/>
              <a:t>Figure 12-54</a:t>
            </a:r>
          </a:p>
        </p:txBody>
      </p:sp>
    </p:spTree>
    <p:extLst>
      <p:ext uri="{BB962C8B-B14F-4D97-AF65-F5344CB8AC3E}">
        <p14:creationId xmlns:p14="http://schemas.microsoft.com/office/powerpoint/2010/main" val="208223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D5B5F9C2-71E6-49A0-A120-CEC26F94CBB9}" type="slidenum">
              <a:rPr lang="en-US" smtClean="0">
                <a:cs typeface="Arial" charset="0"/>
              </a:rPr>
              <a:pPr/>
              <a:t>59</a:t>
            </a:fld>
            <a:endParaRPr lang="en-US" smtClean="0">
              <a:cs typeface="Arial"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en-US" dirty="0" smtClean="0"/>
              <a:t>Figure 12-55</a:t>
            </a:r>
          </a:p>
        </p:txBody>
      </p:sp>
    </p:spTree>
    <p:extLst>
      <p:ext uri="{BB962C8B-B14F-4D97-AF65-F5344CB8AC3E}">
        <p14:creationId xmlns:p14="http://schemas.microsoft.com/office/powerpoint/2010/main" val="302819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D1F33E5-20BB-4672-94B6-9053F88DBAEC}" type="slidenum">
              <a:rPr lang="en-US" smtClean="0"/>
              <a:pPr>
                <a:defRPr/>
              </a:pPr>
              <a:t>6</a:t>
            </a:fld>
            <a:endParaRPr lang="en-US"/>
          </a:p>
        </p:txBody>
      </p:sp>
    </p:spTree>
    <p:extLst>
      <p:ext uri="{BB962C8B-B14F-4D97-AF65-F5344CB8AC3E}">
        <p14:creationId xmlns:p14="http://schemas.microsoft.com/office/powerpoint/2010/main" val="1196799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C749025-512F-4184-BC44-7666F5898C96}" type="slidenum">
              <a:rPr lang="en-US" smtClean="0"/>
              <a:pPr>
                <a:defRPr/>
              </a:pPr>
              <a:t>60</a:t>
            </a:fld>
            <a:endParaRPr lang="en-US"/>
          </a:p>
        </p:txBody>
      </p:sp>
    </p:spTree>
    <p:extLst>
      <p:ext uri="{BB962C8B-B14F-4D97-AF65-F5344CB8AC3E}">
        <p14:creationId xmlns:p14="http://schemas.microsoft.com/office/powerpoint/2010/main" val="41200752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r>
              <a:rPr lang="en-US" dirty="0" smtClean="0"/>
              <a:t>Figure 12-56</a:t>
            </a:r>
            <a:r>
              <a:rPr lang="en-US" baseline="0" dirty="0" smtClean="0"/>
              <a:t> and 12-57</a:t>
            </a:r>
            <a:endParaRPr lang="en-US" dirty="0" smtClean="0"/>
          </a:p>
        </p:txBody>
      </p:sp>
      <p:sp>
        <p:nvSpPr>
          <p:cNvPr id="4" name="Slide Number Placeholder 3"/>
          <p:cNvSpPr>
            <a:spLocks noGrp="1"/>
          </p:cNvSpPr>
          <p:nvPr>
            <p:ph type="sldNum" sz="quarter" idx="5"/>
          </p:nvPr>
        </p:nvSpPr>
        <p:spPr/>
        <p:txBody>
          <a:bodyPr/>
          <a:lstStyle/>
          <a:p>
            <a:pPr>
              <a:defRPr/>
            </a:pPr>
            <a:fld id="{48B2D0D1-8CC3-45B4-B1F1-785EE84BE7B9}" type="slidenum">
              <a:rPr lang="en-US" smtClean="0"/>
              <a:pPr>
                <a:defRPr/>
              </a:pPr>
              <a:t>61</a:t>
            </a:fld>
            <a:endParaRPr lang="en-US"/>
          </a:p>
        </p:txBody>
      </p:sp>
    </p:spTree>
    <p:extLst>
      <p:ext uri="{BB962C8B-B14F-4D97-AF65-F5344CB8AC3E}">
        <p14:creationId xmlns:p14="http://schemas.microsoft.com/office/powerpoint/2010/main" val="3772071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06F7513C-FD48-446A-9F8C-8DEF3DCDEA39}" type="slidenum">
              <a:rPr lang="en-US" smtClean="0">
                <a:cs typeface="Arial" charset="0"/>
              </a:rPr>
              <a:pPr/>
              <a:t>62</a:t>
            </a:fld>
            <a:endParaRPr lang="en-US" smtClean="0">
              <a:cs typeface="Arial"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en-US" dirty="0" smtClean="0"/>
              <a:t>Figure 12-58</a:t>
            </a:r>
          </a:p>
        </p:txBody>
      </p:sp>
    </p:spTree>
    <p:extLst>
      <p:ext uri="{BB962C8B-B14F-4D97-AF65-F5344CB8AC3E}">
        <p14:creationId xmlns:p14="http://schemas.microsoft.com/office/powerpoint/2010/main" val="849091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61D17F4-5AC9-4058-96ED-A2A146DCE467}" type="slidenum">
              <a:rPr lang="en-US" smtClean="0"/>
              <a:pPr>
                <a:defRPr/>
              </a:pPr>
              <a:t>63</a:t>
            </a:fld>
            <a:endParaRPr lang="en-US"/>
          </a:p>
        </p:txBody>
      </p:sp>
    </p:spTree>
    <p:extLst>
      <p:ext uri="{BB962C8B-B14F-4D97-AF65-F5344CB8AC3E}">
        <p14:creationId xmlns:p14="http://schemas.microsoft.com/office/powerpoint/2010/main" val="2810614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7505F2BC-148A-4778-8A99-22BA87E7F28C}" type="slidenum">
              <a:rPr lang="en-US" smtClean="0">
                <a:cs typeface="Arial" charset="0"/>
              </a:rPr>
              <a:pPr/>
              <a:t>64</a:t>
            </a:fld>
            <a:endParaRPr lang="en-US" smtClean="0">
              <a:cs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r>
              <a:rPr lang="en-US" dirty="0" smtClean="0"/>
              <a:t>Figure 12-59</a:t>
            </a:r>
          </a:p>
        </p:txBody>
      </p:sp>
    </p:spTree>
    <p:extLst>
      <p:ext uri="{BB962C8B-B14F-4D97-AF65-F5344CB8AC3E}">
        <p14:creationId xmlns:p14="http://schemas.microsoft.com/office/powerpoint/2010/main" val="3259677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6D9159C3-29BF-45C1-BCB1-5CE5AF48F5FB}" type="slidenum">
              <a:rPr lang="en-US" smtClean="0">
                <a:cs typeface="Arial" charset="0"/>
              </a:rPr>
              <a:pPr/>
              <a:t>65</a:t>
            </a:fld>
            <a:endParaRPr lang="en-US" smtClean="0">
              <a:cs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731446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B319F02-8F9A-4A1D-93CE-BF5D98DF75AB}" type="slidenum">
              <a:rPr lang="en-US" smtClean="0"/>
              <a:pPr>
                <a:defRPr/>
              </a:pPr>
              <a:t>66</a:t>
            </a:fld>
            <a:endParaRPr lang="en-US"/>
          </a:p>
        </p:txBody>
      </p:sp>
    </p:spTree>
    <p:extLst>
      <p:ext uri="{BB962C8B-B14F-4D97-AF65-F5344CB8AC3E}">
        <p14:creationId xmlns:p14="http://schemas.microsoft.com/office/powerpoint/2010/main" val="39731069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9678912-96FC-4211-A8BF-7791B82EA14E}" type="slidenum">
              <a:rPr lang="en-US" smtClean="0"/>
              <a:pPr>
                <a:defRPr/>
              </a:pPr>
              <a:t>67</a:t>
            </a:fld>
            <a:endParaRPr lang="en-US"/>
          </a:p>
        </p:txBody>
      </p:sp>
    </p:spTree>
    <p:extLst>
      <p:ext uri="{BB962C8B-B14F-4D97-AF65-F5344CB8AC3E}">
        <p14:creationId xmlns:p14="http://schemas.microsoft.com/office/powerpoint/2010/main" val="3472958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3D9741E-D7DA-4AAC-A304-555A9D5161FD}" type="slidenum">
              <a:rPr lang="en-US" smtClean="0"/>
              <a:pPr>
                <a:defRPr/>
              </a:pPr>
              <a:t>68</a:t>
            </a:fld>
            <a:endParaRPr lang="en-US"/>
          </a:p>
        </p:txBody>
      </p:sp>
    </p:spTree>
    <p:extLst>
      <p:ext uri="{BB962C8B-B14F-4D97-AF65-F5344CB8AC3E}">
        <p14:creationId xmlns:p14="http://schemas.microsoft.com/office/powerpoint/2010/main" val="20902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4374FB8-E0F7-4169-A51C-0153F835B7D2}" type="slidenum">
              <a:rPr lang="en-US" smtClean="0"/>
              <a:pPr>
                <a:defRPr/>
              </a:pPr>
              <a:t>7</a:t>
            </a:fld>
            <a:endParaRPr lang="en-US"/>
          </a:p>
        </p:txBody>
      </p:sp>
    </p:spTree>
    <p:extLst>
      <p:ext uri="{BB962C8B-B14F-4D97-AF65-F5344CB8AC3E}">
        <p14:creationId xmlns:p14="http://schemas.microsoft.com/office/powerpoint/2010/main" val="76852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B3053A1-C27C-4250-8A18-F4A46EFE4E8B}" type="slidenum">
              <a:rPr lang="en-US" smtClean="0"/>
              <a:pPr>
                <a:defRPr/>
              </a:pPr>
              <a:t>8</a:t>
            </a:fld>
            <a:endParaRPr lang="en-US"/>
          </a:p>
        </p:txBody>
      </p:sp>
    </p:spTree>
    <p:extLst>
      <p:ext uri="{BB962C8B-B14F-4D97-AF65-F5344CB8AC3E}">
        <p14:creationId xmlns:p14="http://schemas.microsoft.com/office/powerpoint/2010/main" val="343414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758308E-AB57-496A-B8C5-BDB7A22D4A2D}" type="slidenum">
              <a:rPr lang="en-US" smtClean="0">
                <a:cs typeface="Arial" charset="0"/>
              </a:rPr>
              <a:pPr/>
              <a:t>9</a:t>
            </a:fld>
            <a:endParaRPr lang="en-US"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mtClean="0"/>
              <a:t>Figure 12-1</a:t>
            </a:r>
          </a:p>
        </p:txBody>
      </p:sp>
    </p:spTree>
    <p:extLst>
      <p:ext uri="{BB962C8B-B14F-4D97-AF65-F5344CB8AC3E}">
        <p14:creationId xmlns:p14="http://schemas.microsoft.com/office/powerpoint/2010/main" val="397292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FCB034"/>
          </a:solidFill>
          <a:ln>
            <a:solidFill>
              <a:srgbClr val="FCB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FF0000"/>
                </a:solidFill>
                <a:latin typeface="+mn-lt"/>
              </a:rPr>
              <a:t>Computer Concepts </a:t>
            </a:r>
            <a:r>
              <a:rPr lang="en-US" sz="5400" b="1" dirty="0" smtClean="0">
                <a:solidFill>
                  <a:srgbClr val="FF0000"/>
                </a:solidFill>
                <a:latin typeface="+mn-lt"/>
              </a:rPr>
              <a:t>2014</a:t>
            </a:r>
            <a:endParaRPr lang="en-US" sz="5400" b="1" dirty="0">
              <a:solidFill>
                <a:srgbClr val="FF0000"/>
              </a:solidFill>
              <a:latin typeface="+mn-lt"/>
            </a:endParaRPr>
          </a:p>
        </p:txBody>
      </p:sp>
      <p:pic>
        <p:nvPicPr>
          <p:cNvPr id="7"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smtClean="0"/>
              <a:t>Click to edit Master title style</a:t>
            </a:r>
            <a:endParaRPr lang="en-US" dirty="0"/>
          </a:p>
        </p:txBody>
      </p:sp>
      <p:pic>
        <p:nvPicPr>
          <p:cNvPr id="8" name="Picture 7"/>
          <p:cNvPicPr>
            <a:picLocks noChangeAspect="1"/>
          </p:cNvPicPr>
          <p:nvPr userDrawn="1"/>
        </p:nvPicPr>
        <p:blipFill rotWithShape="1">
          <a:blip r:embed="rId3"/>
          <a:srcRect t="46503" r="662"/>
          <a:stretch/>
        </p:blipFill>
        <p:spPr>
          <a:xfrm>
            <a:off x="0" y="4324865"/>
            <a:ext cx="9168714" cy="1863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5" name="Rectangle 8"/>
          <p:cNvSpPr>
            <a:spLocks noGrp="1" noChangeArrowheads="1"/>
          </p:cNvSpPr>
          <p:nvPr>
            <p:ph type="sldNum" sz="quarter" idx="11"/>
          </p:nvPr>
        </p:nvSpPr>
        <p:spPr>
          <a:ln/>
        </p:spPr>
        <p:txBody>
          <a:bodyPr/>
          <a:lstStyle>
            <a:lvl1pPr>
              <a:defRPr/>
            </a:lvl1pPr>
          </a:lstStyle>
          <a:p>
            <a:pPr>
              <a:defRPr/>
            </a:pPr>
            <a:fld id="{DA9ECFE5-696E-426D-84FC-A9AA2E24CF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5" name="Rectangle 8"/>
          <p:cNvSpPr>
            <a:spLocks noGrp="1" noChangeArrowheads="1"/>
          </p:cNvSpPr>
          <p:nvPr>
            <p:ph type="sldNum" sz="quarter" idx="11"/>
          </p:nvPr>
        </p:nvSpPr>
        <p:spPr>
          <a:ln/>
        </p:spPr>
        <p:txBody>
          <a:bodyPr/>
          <a:lstStyle>
            <a:lvl1pPr>
              <a:defRPr/>
            </a:lvl1pPr>
          </a:lstStyle>
          <a:p>
            <a:pPr>
              <a:defRPr/>
            </a:pPr>
            <a:fld id="{4CB05584-9506-46C3-809D-FB00FD5D63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6" name="Rectangle 8"/>
          <p:cNvSpPr>
            <a:spLocks noGrp="1" noChangeArrowheads="1"/>
          </p:cNvSpPr>
          <p:nvPr>
            <p:ph type="sldNum" sz="quarter" idx="11"/>
          </p:nvPr>
        </p:nvSpPr>
        <p:spPr>
          <a:ln/>
        </p:spPr>
        <p:txBody>
          <a:bodyPr/>
          <a:lstStyle>
            <a:lvl1pPr>
              <a:defRPr/>
            </a:lvl1pPr>
          </a:lstStyle>
          <a:p>
            <a:pPr>
              <a:defRPr/>
            </a:pPr>
            <a:fld id="{FB423F59-BF37-4907-A0E5-C54F8D9FEA16}" type="slidenum">
              <a:rPr lang="en-US"/>
              <a:pPr>
                <a:defRPr/>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7" name="Rectangle 8"/>
          <p:cNvSpPr>
            <a:spLocks noGrp="1" noChangeArrowheads="1"/>
          </p:cNvSpPr>
          <p:nvPr>
            <p:ph type="sldNum" sz="quarter" idx="11"/>
          </p:nvPr>
        </p:nvSpPr>
        <p:spPr>
          <a:ln/>
        </p:spPr>
        <p:txBody>
          <a:bodyPr/>
          <a:lstStyle>
            <a:lvl1pPr>
              <a:defRPr/>
            </a:lvl1pPr>
          </a:lstStyle>
          <a:p>
            <a:pPr>
              <a:defRPr/>
            </a:pPr>
            <a:fld id="{8900818A-BE30-4E61-9B7E-4636CA7E450A}" type="slidenum">
              <a:rPr lang="en-US"/>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5" name="Rectangle 8"/>
          <p:cNvSpPr>
            <a:spLocks noGrp="1" noChangeArrowheads="1"/>
          </p:cNvSpPr>
          <p:nvPr>
            <p:ph type="sldNum" sz="quarter" idx="11"/>
          </p:nvPr>
        </p:nvSpPr>
        <p:spPr>
          <a:ln/>
        </p:spPr>
        <p:txBody>
          <a:bodyPr/>
          <a:lstStyle>
            <a:lvl1pPr>
              <a:defRPr/>
            </a:lvl1pPr>
          </a:lstStyle>
          <a:p>
            <a:pPr>
              <a:defRPr/>
            </a:pPr>
            <a:fld id="{CE200081-AB29-41EC-B182-10370EED95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5" name="Rectangle 8"/>
          <p:cNvSpPr>
            <a:spLocks noGrp="1" noChangeArrowheads="1"/>
          </p:cNvSpPr>
          <p:nvPr>
            <p:ph type="sldNum" sz="quarter" idx="11"/>
          </p:nvPr>
        </p:nvSpPr>
        <p:spPr>
          <a:ln/>
        </p:spPr>
        <p:txBody>
          <a:bodyPr/>
          <a:lstStyle>
            <a:lvl1pPr>
              <a:defRPr/>
            </a:lvl1pPr>
          </a:lstStyle>
          <a:p>
            <a:pPr>
              <a:defRPr/>
            </a:pPr>
            <a:fld id="{E98FFCA2-C4E9-4BEA-87E8-89E5601C73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6" name="Rectangle 8"/>
          <p:cNvSpPr>
            <a:spLocks noGrp="1" noChangeArrowheads="1"/>
          </p:cNvSpPr>
          <p:nvPr>
            <p:ph type="sldNum" sz="quarter" idx="11"/>
          </p:nvPr>
        </p:nvSpPr>
        <p:spPr>
          <a:ln/>
        </p:spPr>
        <p:txBody>
          <a:bodyPr/>
          <a:lstStyle>
            <a:lvl1pPr>
              <a:defRPr/>
            </a:lvl1pPr>
          </a:lstStyle>
          <a:p>
            <a:pPr>
              <a:defRPr/>
            </a:pPr>
            <a:fld id="{74DE66C9-D5CF-4AEE-B81E-F2B497B14F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8" name="Rectangle 8"/>
          <p:cNvSpPr>
            <a:spLocks noGrp="1" noChangeArrowheads="1"/>
          </p:cNvSpPr>
          <p:nvPr>
            <p:ph type="sldNum" sz="quarter" idx="11"/>
          </p:nvPr>
        </p:nvSpPr>
        <p:spPr>
          <a:ln/>
        </p:spPr>
        <p:txBody>
          <a:bodyPr/>
          <a:lstStyle>
            <a:lvl1pPr>
              <a:defRPr/>
            </a:lvl1pPr>
          </a:lstStyle>
          <a:p>
            <a:pPr>
              <a:defRPr/>
            </a:pPr>
            <a:fld id="{F91637F7-3B4C-40D4-814F-9E69BF7D7E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4" name="Rectangle 8"/>
          <p:cNvSpPr>
            <a:spLocks noGrp="1" noChangeArrowheads="1"/>
          </p:cNvSpPr>
          <p:nvPr>
            <p:ph type="sldNum" sz="quarter" idx="11"/>
          </p:nvPr>
        </p:nvSpPr>
        <p:spPr>
          <a:ln/>
        </p:spPr>
        <p:txBody>
          <a:bodyPr/>
          <a:lstStyle>
            <a:lvl1pPr>
              <a:defRPr/>
            </a:lvl1pPr>
          </a:lstStyle>
          <a:p>
            <a:pPr>
              <a:defRPr/>
            </a:pPr>
            <a:fld id="{FC149103-9ED0-47C3-A596-A9AED1CECE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3" name="Rectangle 8"/>
          <p:cNvSpPr>
            <a:spLocks noGrp="1" noChangeArrowheads="1"/>
          </p:cNvSpPr>
          <p:nvPr>
            <p:ph type="sldNum" sz="quarter" idx="11"/>
          </p:nvPr>
        </p:nvSpPr>
        <p:spPr>
          <a:ln/>
        </p:spPr>
        <p:txBody>
          <a:bodyPr/>
          <a:lstStyle>
            <a:lvl1pPr>
              <a:defRPr/>
            </a:lvl1pPr>
          </a:lstStyle>
          <a:p>
            <a:pPr>
              <a:defRPr/>
            </a:pPr>
            <a:fld id="{0B0786A5-95E8-469B-8DDF-521FABC857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6" name="Rectangle 8"/>
          <p:cNvSpPr>
            <a:spLocks noGrp="1" noChangeArrowheads="1"/>
          </p:cNvSpPr>
          <p:nvPr>
            <p:ph type="sldNum" sz="quarter" idx="11"/>
          </p:nvPr>
        </p:nvSpPr>
        <p:spPr>
          <a:ln/>
        </p:spPr>
        <p:txBody>
          <a:bodyPr/>
          <a:lstStyle>
            <a:lvl1pPr>
              <a:defRPr/>
            </a:lvl1pPr>
          </a:lstStyle>
          <a:p>
            <a:pPr>
              <a:defRPr/>
            </a:pPr>
            <a:fld id="{0A7B734A-3CA4-4BC1-9699-972834198C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12: Computer Programming</a:t>
            </a:r>
          </a:p>
        </p:txBody>
      </p:sp>
      <p:sp>
        <p:nvSpPr>
          <p:cNvPr id="6" name="Rectangle 8"/>
          <p:cNvSpPr>
            <a:spLocks noGrp="1" noChangeArrowheads="1"/>
          </p:cNvSpPr>
          <p:nvPr>
            <p:ph type="sldNum" sz="quarter" idx="11"/>
          </p:nvPr>
        </p:nvSpPr>
        <p:spPr>
          <a:ln/>
        </p:spPr>
        <p:txBody>
          <a:bodyPr/>
          <a:lstStyle>
            <a:lvl1pPr>
              <a:defRPr/>
            </a:lvl1pPr>
          </a:lstStyle>
          <a:p>
            <a:pPr>
              <a:defRPr/>
            </a:pPr>
            <a:fld id="{A0410107-EE48-441A-94E3-CC00834966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B9D531"/>
          </a:solidFill>
          <a:ln>
            <a:solidFill>
              <a:srgbClr val="B9D5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chemeClr val="bg1"/>
                </a:solidFill>
                <a:cs typeface="Arial" charset="0"/>
              </a:defRPr>
            </a:lvl1pPr>
          </a:lstStyle>
          <a:p>
            <a:pPr>
              <a:defRPr/>
            </a:pPr>
            <a:r>
              <a:rPr lang="en-US"/>
              <a:t>Chapter 12: Computer Programming</a:t>
            </a:r>
          </a:p>
        </p:txBody>
      </p:sp>
      <p:sp>
        <p:nvSpPr>
          <p:cNvPr id="241672" name="Rectangle 8"/>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Narrow" pitchFamily="34" charset="0"/>
                <a:cs typeface="+mn-cs"/>
              </a:defRPr>
            </a:lvl1pPr>
          </a:lstStyle>
          <a:p>
            <a:pPr>
              <a:defRPr/>
            </a:pPr>
            <a:fld id="{DB4C2312-0D6D-4EF6-B4C8-AE122AAE250F}" type="slidenum">
              <a:rPr lang="en-US"/>
              <a:pPr>
                <a:defRPr/>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bg1"/>
                </a:solidFill>
                <a:latin typeface="Arial Narrow" pitchFamily="34" charset="0"/>
                <a:cs typeface="+mn-cs"/>
              </a:rPr>
              <a:t>12</a:t>
            </a:r>
          </a:p>
        </p:txBody>
      </p:sp>
    </p:spTree>
  </p:cSld>
  <p:clrMap bg1="lt1" tx1="dk1" bg2="lt2" tx2="dk2" accent1="accent1" accent2="accent2" accent3="accent3" accent4="accent4" accent5="accent5" accent6="accent6" hlink="hlink" folHlink="folHlink"/>
  <p:sldLayoutIdLst>
    <p:sldLayoutId id="2147483742" r:id="rId1"/>
    <p:sldLayoutId id="2147483741" r:id="rId2"/>
    <p:sldLayoutId id="2147483740" r:id="rId3"/>
    <p:sldLayoutId id="2147483739" r:id="rId4"/>
    <p:sldLayoutId id="2147483738" r:id="rId5"/>
    <p:sldLayoutId id="2147483737" r:id="rId6"/>
    <p:sldLayoutId id="2147483736" r:id="rId7"/>
    <p:sldLayoutId id="2147483735" r:id="rId8"/>
    <p:sldLayoutId id="2147483734" r:id="rId9"/>
    <p:sldLayoutId id="2147483733" r:id="rId10"/>
    <p:sldLayoutId id="2147483732" r:id="rId11"/>
    <p:sldLayoutId id="2147483731" r:id="rId12"/>
    <p:sldLayoutId id="2147483730" r:id="rId13"/>
  </p:sldLayoutIdLst>
  <p:hf hdr="0" dt="0"/>
  <p:txStyles>
    <p:titleStyle>
      <a:lvl1pPr algn="l" rtl="0" fontAlgn="base">
        <a:spcBef>
          <a:spcPct val="0"/>
        </a:spcBef>
        <a:spcAft>
          <a:spcPct val="0"/>
        </a:spcAft>
        <a:defRPr sz="4400" b="1">
          <a:solidFill>
            <a:srgbClr val="970E76"/>
          </a:solidFill>
          <a:latin typeface="+mj-lt"/>
          <a:ea typeface="+mj-ea"/>
          <a:cs typeface="+mj-cs"/>
        </a:defRPr>
      </a:lvl1pPr>
      <a:lvl2pPr algn="l" rtl="0" fontAlgn="base">
        <a:spcBef>
          <a:spcPct val="0"/>
        </a:spcBef>
        <a:spcAft>
          <a:spcPct val="0"/>
        </a:spcAft>
        <a:defRPr sz="4400" b="1">
          <a:solidFill>
            <a:srgbClr val="970E76"/>
          </a:solidFill>
          <a:latin typeface="Arial" charset="0"/>
        </a:defRPr>
      </a:lvl2pPr>
      <a:lvl3pPr algn="l" rtl="0" fontAlgn="base">
        <a:spcBef>
          <a:spcPct val="0"/>
        </a:spcBef>
        <a:spcAft>
          <a:spcPct val="0"/>
        </a:spcAft>
        <a:defRPr sz="4400" b="1">
          <a:solidFill>
            <a:srgbClr val="970E76"/>
          </a:solidFill>
          <a:latin typeface="Arial" charset="0"/>
        </a:defRPr>
      </a:lvl3pPr>
      <a:lvl4pPr algn="l" rtl="0" fontAlgn="base">
        <a:spcBef>
          <a:spcPct val="0"/>
        </a:spcBef>
        <a:spcAft>
          <a:spcPct val="0"/>
        </a:spcAft>
        <a:defRPr sz="4400" b="1">
          <a:solidFill>
            <a:srgbClr val="970E76"/>
          </a:solidFill>
          <a:latin typeface="Arial" charset="0"/>
        </a:defRPr>
      </a:lvl4pPr>
      <a:lvl5pPr algn="l" rtl="0" fontAlgn="base">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fontAlgn="base">
        <a:spcBef>
          <a:spcPct val="20000"/>
        </a:spcBef>
        <a:spcAft>
          <a:spcPct val="0"/>
        </a:spcAft>
        <a:buClr>
          <a:srgbClr val="4A95C2"/>
        </a:buClr>
        <a:buFont typeface="Wingdings"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Clr>
          <a:srgbClr val="4A95C2"/>
        </a:buClr>
        <a:buFont typeface="Wingdings" pitchFamily="2" charset="2"/>
        <a:buChar char="Ø"/>
        <a:defRPr sz="2800">
          <a:solidFill>
            <a:schemeClr val="tx1"/>
          </a:solidFill>
          <a:latin typeface="+mn-lt"/>
        </a:defRPr>
      </a:lvl2pPr>
      <a:lvl3pPr marL="1143000" indent="-228600" algn="l" rtl="0" fontAlgn="base">
        <a:spcBef>
          <a:spcPct val="20000"/>
        </a:spcBef>
        <a:spcAft>
          <a:spcPct val="0"/>
        </a:spcAft>
        <a:buClr>
          <a:srgbClr val="4A95C2"/>
        </a:buClr>
        <a:buFont typeface="Wingdings" pitchFamily="2" charset="2"/>
        <a:buChar char="Ø"/>
        <a:defRPr sz="2400">
          <a:solidFill>
            <a:schemeClr val="tx1"/>
          </a:solidFill>
          <a:latin typeface="+mn-lt"/>
        </a:defRPr>
      </a:lvl3pPr>
      <a:lvl4pPr marL="1600200" indent="-228600" algn="l" rtl="0" fontAlgn="base">
        <a:spcBef>
          <a:spcPct val="20000"/>
        </a:spcBef>
        <a:spcAft>
          <a:spcPct val="0"/>
        </a:spcAft>
        <a:buClr>
          <a:srgbClr val="4A95C2"/>
        </a:buClr>
        <a:buFont typeface="Wingdings" pitchFamily="2" charset="2"/>
        <a:buChar char="Ø"/>
        <a:defRPr sz="2000">
          <a:solidFill>
            <a:schemeClr val="tx1"/>
          </a:solidFill>
          <a:latin typeface="+mn-lt"/>
        </a:defRPr>
      </a:lvl4pPr>
      <a:lvl5pPr marL="2057400" indent="-228600" algn="l" rtl="0" fontAlgn="base">
        <a:spcBef>
          <a:spcPct val="20000"/>
        </a:spcBef>
        <a:spcAft>
          <a:spcPct val="0"/>
        </a:spcAft>
        <a:buClr>
          <a:srgbClr val="4A95C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ctrTitle"/>
          </p:nvPr>
        </p:nvSpPr>
        <p:spPr>
          <a:xfrm>
            <a:off x="714375" y="996950"/>
            <a:ext cx="7772400" cy="1470025"/>
          </a:xfrm>
        </p:spPr>
        <p:txBody>
          <a:bodyPr/>
          <a:lstStyle/>
          <a:p>
            <a:r>
              <a:rPr lang="en-US" sz="6000" smtClean="0"/>
              <a:t>Chapter 12</a:t>
            </a:r>
            <a:br>
              <a:rPr lang="en-US" sz="6000" smtClean="0"/>
            </a:br>
            <a:r>
              <a:rPr lang="en-US" smtClean="0"/>
              <a:t>Computer Programming</a:t>
            </a:r>
            <a:endParaRPr lang="en-US" sz="6000" b="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Programming Languages</a:t>
            </a:r>
            <a:br>
              <a:rPr lang="en-US" smtClean="0"/>
            </a:br>
            <a:r>
              <a:rPr lang="en-US" smtClean="0"/>
              <a:t>and Paradigms</a:t>
            </a:r>
          </a:p>
        </p:txBody>
      </p:sp>
      <p:sp>
        <p:nvSpPr>
          <p:cNvPr id="34818" name="Rectangle 3"/>
          <p:cNvSpPr>
            <a:spLocks noGrp="1" noChangeArrowheads="1"/>
          </p:cNvSpPr>
          <p:nvPr>
            <p:ph idx="1"/>
          </p:nvPr>
        </p:nvSpPr>
        <p:spPr>
          <a:xfrm>
            <a:off x="393700" y="1492250"/>
            <a:ext cx="8750300" cy="4614863"/>
          </a:xfrm>
        </p:spPr>
        <p:txBody>
          <a:bodyPr/>
          <a:lstStyle/>
          <a:p>
            <a:r>
              <a:rPr lang="en-US" sz="2800" smtClean="0"/>
              <a:t>Programming languages are made up of keywords and grammar rules designed for creating computer instructions</a:t>
            </a:r>
          </a:p>
          <a:p>
            <a:pPr lvl="1"/>
            <a:r>
              <a:rPr lang="en-US" sz="2400" smtClean="0"/>
              <a:t>Keywords can be combined with specific parameters</a:t>
            </a:r>
          </a:p>
          <a:p>
            <a:r>
              <a:rPr lang="en-US" sz="2800" smtClean="0"/>
              <a:t>Low-level languages typically include commands specific to a particular CPU or microprocessor family</a:t>
            </a:r>
          </a:p>
          <a:p>
            <a:r>
              <a:rPr lang="en-US" sz="2800" smtClean="0"/>
              <a:t>High-level languages use command words and grammar based on human languages</a:t>
            </a:r>
          </a:p>
        </p:txBody>
      </p:sp>
      <p:sp>
        <p:nvSpPr>
          <p:cNvPr id="34819" name="Footer Placeholder 3"/>
          <p:cNvSpPr>
            <a:spLocks noGrp="1"/>
          </p:cNvSpPr>
          <p:nvPr>
            <p:ph type="ftr" sz="quarter" idx="10"/>
          </p:nvPr>
        </p:nvSpPr>
        <p:spPr>
          <a:noFill/>
        </p:spPr>
        <p:txBody>
          <a:bodyPr/>
          <a:lstStyle/>
          <a:p>
            <a:r>
              <a:rPr lang="en-US"/>
              <a:t>Chapter 12: Computer Programming</a:t>
            </a:r>
          </a:p>
        </p:txBody>
      </p:sp>
      <p:sp>
        <p:nvSpPr>
          <p:cNvPr id="34820" name="Slide Number Placeholder 4"/>
          <p:cNvSpPr>
            <a:spLocks noGrp="1"/>
          </p:cNvSpPr>
          <p:nvPr>
            <p:ph type="sldNum" sz="quarter" idx="11"/>
          </p:nvPr>
        </p:nvSpPr>
        <p:spPr>
          <a:noFill/>
        </p:spPr>
        <p:txBody>
          <a:bodyPr/>
          <a:lstStyle/>
          <a:p>
            <a:fld id="{6A164C8A-200D-4171-8772-E6D6F2ADA2C5}" type="slidenum">
              <a:rPr lang="en-US">
                <a:cs typeface="Arial" charset="0"/>
              </a:rPr>
              <a:pPr/>
              <a:t>10</a:t>
            </a:fld>
            <a:endParaRPr lang="en-US">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Programming Languages</a:t>
            </a:r>
            <a:br>
              <a:rPr lang="en-US" smtClean="0"/>
            </a:br>
            <a:r>
              <a:rPr lang="en-US" smtClean="0"/>
              <a:t>and Paradigms</a:t>
            </a:r>
          </a:p>
        </p:txBody>
      </p:sp>
      <p:sp>
        <p:nvSpPr>
          <p:cNvPr id="36866" name="Rectangle 3"/>
          <p:cNvSpPr>
            <a:spLocks noGrp="1" noChangeArrowheads="1"/>
          </p:cNvSpPr>
          <p:nvPr>
            <p:ph idx="1"/>
          </p:nvPr>
        </p:nvSpPr>
        <p:spPr/>
        <p:txBody>
          <a:bodyPr/>
          <a:lstStyle/>
          <a:p>
            <a:r>
              <a:rPr lang="en-US" sz="2800" smtClean="0"/>
              <a:t>First-generation languages</a:t>
            </a:r>
          </a:p>
          <a:p>
            <a:pPr lvl="1"/>
            <a:r>
              <a:rPr lang="en-US" sz="2400" smtClean="0"/>
              <a:t>Machine language</a:t>
            </a:r>
          </a:p>
          <a:p>
            <a:r>
              <a:rPr lang="en-US" sz="2800" smtClean="0"/>
              <a:t>Second-generation languages</a:t>
            </a:r>
          </a:p>
          <a:p>
            <a:pPr lvl="1"/>
            <a:r>
              <a:rPr lang="en-US" sz="2400" smtClean="0"/>
              <a:t>Assembly language</a:t>
            </a:r>
          </a:p>
          <a:p>
            <a:r>
              <a:rPr lang="en-US" sz="2800" smtClean="0"/>
              <a:t>Third-generation languages</a:t>
            </a:r>
          </a:p>
          <a:p>
            <a:pPr lvl="1"/>
            <a:r>
              <a:rPr lang="en-US" sz="2400" smtClean="0"/>
              <a:t>Easy-to-remember command words</a:t>
            </a:r>
          </a:p>
        </p:txBody>
      </p:sp>
      <p:sp>
        <p:nvSpPr>
          <p:cNvPr id="36867" name="Footer Placeholder 3"/>
          <p:cNvSpPr>
            <a:spLocks noGrp="1"/>
          </p:cNvSpPr>
          <p:nvPr>
            <p:ph type="ftr" sz="quarter" idx="10"/>
          </p:nvPr>
        </p:nvSpPr>
        <p:spPr>
          <a:noFill/>
        </p:spPr>
        <p:txBody>
          <a:bodyPr/>
          <a:lstStyle/>
          <a:p>
            <a:r>
              <a:rPr lang="en-US"/>
              <a:t>Chapter 12: Computer Programming</a:t>
            </a:r>
          </a:p>
        </p:txBody>
      </p:sp>
      <p:sp>
        <p:nvSpPr>
          <p:cNvPr id="36868" name="Slide Number Placeholder 4"/>
          <p:cNvSpPr>
            <a:spLocks noGrp="1"/>
          </p:cNvSpPr>
          <p:nvPr>
            <p:ph type="sldNum" sz="quarter" idx="11"/>
          </p:nvPr>
        </p:nvSpPr>
        <p:spPr>
          <a:noFill/>
        </p:spPr>
        <p:txBody>
          <a:bodyPr/>
          <a:lstStyle/>
          <a:p>
            <a:fld id="{0B7051CE-1978-4E24-AE38-8F8EF04AC339}" type="slidenum">
              <a:rPr lang="en-US">
                <a:cs typeface="Arial" charset="0"/>
              </a:rPr>
              <a:pPr/>
              <a:t>11</a:t>
            </a:fld>
            <a:endParaRPr lang="en-US">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Programming Languages</a:t>
            </a:r>
            <a:br>
              <a:rPr lang="en-US" smtClean="0"/>
            </a:br>
            <a:r>
              <a:rPr lang="en-US" smtClean="0"/>
              <a:t>and Paradigms</a:t>
            </a:r>
          </a:p>
        </p:txBody>
      </p:sp>
      <p:sp>
        <p:nvSpPr>
          <p:cNvPr id="38914" name="Rectangle 3"/>
          <p:cNvSpPr>
            <a:spLocks noGrp="1" noChangeArrowheads="1"/>
          </p:cNvSpPr>
          <p:nvPr>
            <p:ph idx="1"/>
          </p:nvPr>
        </p:nvSpPr>
        <p:spPr/>
        <p:txBody>
          <a:bodyPr/>
          <a:lstStyle/>
          <a:p>
            <a:r>
              <a:rPr lang="en-US" sz="2800" smtClean="0"/>
              <a:t>Fourth-generation languages</a:t>
            </a:r>
          </a:p>
          <a:p>
            <a:pPr lvl="1"/>
            <a:r>
              <a:rPr lang="en-US" sz="2400" smtClean="0"/>
              <a:t>More closely resembles human language</a:t>
            </a:r>
          </a:p>
          <a:p>
            <a:r>
              <a:rPr lang="en-US" sz="2800" smtClean="0"/>
              <a:t>Fifth-generation languages</a:t>
            </a:r>
          </a:p>
          <a:p>
            <a:pPr lvl="1"/>
            <a:r>
              <a:rPr lang="en-US" sz="2400" smtClean="0"/>
              <a:t>Based on a declarative programming paradigm</a:t>
            </a:r>
          </a:p>
          <a:p>
            <a:r>
              <a:rPr lang="en-US" sz="2800" smtClean="0"/>
              <a:t>The programming paradigm refers to a way of conceptualizing and structuring the tasks a computer performs</a:t>
            </a:r>
          </a:p>
        </p:txBody>
      </p:sp>
      <p:sp>
        <p:nvSpPr>
          <p:cNvPr id="38915" name="Footer Placeholder 3"/>
          <p:cNvSpPr>
            <a:spLocks noGrp="1"/>
          </p:cNvSpPr>
          <p:nvPr>
            <p:ph type="ftr" sz="quarter" idx="10"/>
          </p:nvPr>
        </p:nvSpPr>
        <p:spPr>
          <a:noFill/>
        </p:spPr>
        <p:txBody>
          <a:bodyPr/>
          <a:lstStyle/>
          <a:p>
            <a:r>
              <a:rPr lang="en-US"/>
              <a:t>Chapter 12: Computer Programming</a:t>
            </a:r>
          </a:p>
        </p:txBody>
      </p:sp>
      <p:sp>
        <p:nvSpPr>
          <p:cNvPr id="38916" name="Slide Number Placeholder 4"/>
          <p:cNvSpPr>
            <a:spLocks noGrp="1"/>
          </p:cNvSpPr>
          <p:nvPr>
            <p:ph type="sldNum" sz="quarter" idx="11"/>
          </p:nvPr>
        </p:nvSpPr>
        <p:spPr>
          <a:noFill/>
        </p:spPr>
        <p:txBody>
          <a:bodyPr/>
          <a:lstStyle/>
          <a:p>
            <a:fld id="{A58CE55E-4E51-47F6-AF17-CE435B76F27E}" type="slidenum">
              <a:rPr lang="en-US">
                <a:cs typeface="Arial" charset="0"/>
              </a:rPr>
              <a:pPr/>
              <a:t>12</a:t>
            </a:fld>
            <a:endParaRPr lang="en-US">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Programming Languages</a:t>
            </a:r>
            <a:br>
              <a:rPr lang="en-US" smtClean="0"/>
            </a:br>
            <a:r>
              <a:rPr lang="en-US" smtClean="0"/>
              <a:t>and Paradigms</a:t>
            </a:r>
          </a:p>
        </p:txBody>
      </p:sp>
      <p:sp>
        <p:nvSpPr>
          <p:cNvPr id="40962" name="Footer Placeholder 3"/>
          <p:cNvSpPr>
            <a:spLocks noGrp="1"/>
          </p:cNvSpPr>
          <p:nvPr>
            <p:ph type="ftr" sz="quarter" idx="10"/>
          </p:nvPr>
        </p:nvSpPr>
        <p:spPr>
          <a:noFill/>
        </p:spPr>
        <p:txBody>
          <a:bodyPr/>
          <a:lstStyle/>
          <a:p>
            <a:r>
              <a:rPr lang="en-US"/>
              <a:t>Chapter 12: Computer Programming</a:t>
            </a:r>
          </a:p>
        </p:txBody>
      </p:sp>
      <p:sp>
        <p:nvSpPr>
          <p:cNvPr id="40963" name="Slide Number Placeholder 4"/>
          <p:cNvSpPr>
            <a:spLocks noGrp="1"/>
          </p:cNvSpPr>
          <p:nvPr>
            <p:ph type="sldNum" sz="quarter" idx="11"/>
          </p:nvPr>
        </p:nvSpPr>
        <p:spPr>
          <a:noFill/>
        </p:spPr>
        <p:txBody>
          <a:bodyPr/>
          <a:lstStyle/>
          <a:p>
            <a:fld id="{02B3B5CB-BE3A-4671-B965-AD51179D2109}" type="slidenum">
              <a:rPr lang="en-US">
                <a:cs typeface="Arial" charset="0"/>
              </a:rPr>
              <a:pPr/>
              <a:t>13</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752" y="2617512"/>
            <a:ext cx="5762195" cy="240243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Program Planning</a:t>
            </a:r>
          </a:p>
        </p:txBody>
      </p:sp>
      <p:sp>
        <p:nvSpPr>
          <p:cNvPr id="43010" name="Rectangle 3"/>
          <p:cNvSpPr>
            <a:spLocks noGrp="1" noChangeArrowheads="1"/>
          </p:cNvSpPr>
          <p:nvPr>
            <p:ph idx="1"/>
          </p:nvPr>
        </p:nvSpPr>
        <p:spPr/>
        <p:txBody>
          <a:bodyPr/>
          <a:lstStyle/>
          <a:p>
            <a:r>
              <a:rPr lang="en-US" sz="2800" smtClean="0"/>
              <a:t>The problem statement defines certain elements that must be manipulated to achieve a result or goal</a:t>
            </a:r>
          </a:p>
          <a:p>
            <a:r>
              <a:rPr lang="en-US" sz="2800" smtClean="0"/>
              <a:t>You accept assumptions as true to proceed with program planning</a:t>
            </a:r>
          </a:p>
          <a:p>
            <a:r>
              <a:rPr lang="en-US" sz="2800" smtClean="0"/>
              <a:t>Known information helps the computer to solve a problem</a:t>
            </a:r>
          </a:p>
          <a:p>
            <a:r>
              <a:rPr lang="en-US" sz="2800" smtClean="0"/>
              <a:t>Variables vs. constants</a:t>
            </a:r>
          </a:p>
        </p:txBody>
      </p:sp>
      <p:sp>
        <p:nvSpPr>
          <p:cNvPr id="43011" name="Footer Placeholder 3"/>
          <p:cNvSpPr>
            <a:spLocks noGrp="1"/>
          </p:cNvSpPr>
          <p:nvPr>
            <p:ph type="ftr" sz="quarter" idx="10"/>
          </p:nvPr>
        </p:nvSpPr>
        <p:spPr>
          <a:noFill/>
        </p:spPr>
        <p:txBody>
          <a:bodyPr/>
          <a:lstStyle/>
          <a:p>
            <a:r>
              <a:rPr lang="en-US"/>
              <a:t>Chapter 12: Computer Programming</a:t>
            </a:r>
          </a:p>
        </p:txBody>
      </p:sp>
      <p:sp>
        <p:nvSpPr>
          <p:cNvPr id="43012" name="Slide Number Placeholder 4"/>
          <p:cNvSpPr>
            <a:spLocks noGrp="1"/>
          </p:cNvSpPr>
          <p:nvPr>
            <p:ph type="sldNum" sz="quarter" idx="11"/>
          </p:nvPr>
        </p:nvSpPr>
        <p:spPr>
          <a:noFill/>
        </p:spPr>
        <p:txBody>
          <a:bodyPr/>
          <a:lstStyle/>
          <a:p>
            <a:fld id="{2E78CF0F-0470-469A-929C-1BDE87CFC01B}" type="slidenum">
              <a:rPr lang="en-US">
                <a:cs typeface="Arial" charset="0"/>
              </a:rPr>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Program Planning</a:t>
            </a:r>
          </a:p>
        </p:txBody>
      </p:sp>
      <p:sp>
        <p:nvSpPr>
          <p:cNvPr id="45058" name="Rectangle 3"/>
          <p:cNvSpPr>
            <a:spLocks noGrp="1" noChangeArrowheads="1"/>
          </p:cNvSpPr>
          <p:nvPr>
            <p:ph idx="1"/>
          </p:nvPr>
        </p:nvSpPr>
        <p:spPr/>
        <p:txBody>
          <a:bodyPr/>
          <a:lstStyle/>
          <a:p>
            <a:r>
              <a:rPr lang="en-US" sz="2800" dirty="0" smtClean="0"/>
              <a:t>Problem statement:</a:t>
            </a:r>
          </a:p>
        </p:txBody>
      </p:sp>
      <p:sp>
        <p:nvSpPr>
          <p:cNvPr id="45059" name="Footer Placeholder 3"/>
          <p:cNvSpPr>
            <a:spLocks noGrp="1"/>
          </p:cNvSpPr>
          <p:nvPr>
            <p:ph type="ftr" sz="quarter" idx="10"/>
          </p:nvPr>
        </p:nvSpPr>
        <p:spPr>
          <a:noFill/>
        </p:spPr>
        <p:txBody>
          <a:bodyPr/>
          <a:lstStyle/>
          <a:p>
            <a:r>
              <a:rPr lang="en-US"/>
              <a:t>Chapter 12: Computer Programming</a:t>
            </a:r>
          </a:p>
        </p:txBody>
      </p:sp>
      <p:sp>
        <p:nvSpPr>
          <p:cNvPr id="45060" name="Slide Number Placeholder 4"/>
          <p:cNvSpPr>
            <a:spLocks noGrp="1"/>
          </p:cNvSpPr>
          <p:nvPr>
            <p:ph type="sldNum" sz="quarter" idx="11"/>
          </p:nvPr>
        </p:nvSpPr>
        <p:spPr>
          <a:noFill/>
        </p:spPr>
        <p:txBody>
          <a:bodyPr/>
          <a:lstStyle/>
          <a:p>
            <a:fld id="{A0AD2EEF-D0AD-4C96-B91B-C8EBB625E648}" type="slidenum">
              <a:rPr lang="en-US">
                <a:cs typeface="Arial" charset="0"/>
              </a:rPr>
              <a:pPr/>
              <a:t>15</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032" y="2654097"/>
            <a:ext cx="1621951" cy="23292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Program Coding</a:t>
            </a:r>
          </a:p>
        </p:txBody>
      </p:sp>
      <p:sp>
        <p:nvSpPr>
          <p:cNvPr id="47106" name="Footer Placeholder 3"/>
          <p:cNvSpPr>
            <a:spLocks noGrp="1"/>
          </p:cNvSpPr>
          <p:nvPr>
            <p:ph type="ftr" sz="quarter" idx="10"/>
          </p:nvPr>
        </p:nvSpPr>
        <p:spPr>
          <a:noFill/>
        </p:spPr>
        <p:txBody>
          <a:bodyPr/>
          <a:lstStyle/>
          <a:p>
            <a:r>
              <a:rPr lang="en-US"/>
              <a:t>Chapter 12: Computer Programming</a:t>
            </a:r>
          </a:p>
        </p:txBody>
      </p:sp>
      <p:sp>
        <p:nvSpPr>
          <p:cNvPr id="47107" name="Slide Number Placeholder 4"/>
          <p:cNvSpPr>
            <a:spLocks noGrp="1"/>
          </p:cNvSpPr>
          <p:nvPr>
            <p:ph type="sldNum" sz="quarter" idx="11"/>
          </p:nvPr>
        </p:nvSpPr>
        <p:spPr>
          <a:noFill/>
        </p:spPr>
        <p:txBody>
          <a:bodyPr/>
          <a:lstStyle/>
          <a:p>
            <a:fld id="{0B3BDE45-8E49-4210-A92D-D57A61F55664}" type="slidenum">
              <a:rPr lang="en-US">
                <a:cs typeface="Arial" charset="0"/>
              </a:rPr>
              <a:pPr/>
              <a:t>16</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179" y="1511300"/>
            <a:ext cx="5393341" cy="46148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Program Coding</a:t>
            </a:r>
          </a:p>
        </p:txBody>
      </p:sp>
      <p:sp>
        <p:nvSpPr>
          <p:cNvPr id="49154" name="Rectangle 3"/>
          <p:cNvSpPr>
            <a:spLocks noGrp="1" noChangeArrowheads="1"/>
          </p:cNvSpPr>
          <p:nvPr>
            <p:ph idx="1"/>
          </p:nvPr>
        </p:nvSpPr>
        <p:spPr/>
        <p:txBody>
          <a:bodyPr/>
          <a:lstStyle/>
          <a:p>
            <a:pPr>
              <a:lnSpc>
                <a:spcPct val="90000"/>
              </a:lnSpc>
            </a:pPr>
            <a:r>
              <a:rPr lang="en-US" sz="2800" dirty="0" smtClean="0"/>
              <a:t>A VDE (visual development environment) provides programmers with tools to build substantial sections of a program</a:t>
            </a:r>
          </a:p>
          <a:p>
            <a:pPr lvl="1">
              <a:lnSpc>
                <a:spcPct val="90000"/>
              </a:lnSpc>
            </a:pPr>
            <a:r>
              <a:rPr lang="en-US" sz="2400" dirty="0" smtClean="0"/>
              <a:t>Form design grid</a:t>
            </a:r>
          </a:p>
          <a:p>
            <a:pPr lvl="1">
              <a:lnSpc>
                <a:spcPct val="90000"/>
              </a:lnSpc>
            </a:pPr>
            <a:r>
              <a:rPr lang="en-US" sz="2400" dirty="0" smtClean="0"/>
              <a:t>Control</a:t>
            </a:r>
          </a:p>
          <a:p>
            <a:pPr lvl="1">
              <a:lnSpc>
                <a:spcPct val="90000"/>
              </a:lnSpc>
            </a:pPr>
            <a:r>
              <a:rPr lang="en-US" sz="2400" dirty="0" smtClean="0"/>
              <a:t>Properties</a:t>
            </a:r>
          </a:p>
          <a:p>
            <a:pPr lvl="1">
              <a:lnSpc>
                <a:spcPct val="90000"/>
              </a:lnSpc>
            </a:pPr>
            <a:r>
              <a:rPr lang="en-US" sz="2400" dirty="0" smtClean="0"/>
              <a:t>Event</a:t>
            </a:r>
          </a:p>
          <a:p>
            <a:pPr lvl="1">
              <a:lnSpc>
                <a:spcPct val="90000"/>
              </a:lnSpc>
            </a:pPr>
            <a:r>
              <a:rPr lang="en-US" sz="2400" dirty="0" smtClean="0"/>
              <a:t>Event-handling code</a:t>
            </a:r>
          </a:p>
        </p:txBody>
      </p:sp>
      <p:sp>
        <p:nvSpPr>
          <p:cNvPr id="49155" name="Footer Placeholder 3"/>
          <p:cNvSpPr>
            <a:spLocks noGrp="1"/>
          </p:cNvSpPr>
          <p:nvPr>
            <p:ph type="ftr" sz="quarter" idx="10"/>
          </p:nvPr>
        </p:nvSpPr>
        <p:spPr>
          <a:noFill/>
        </p:spPr>
        <p:txBody>
          <a:bodyPr/>
          <a:lstStyle/>
          <a:p>
            <a:r>
              <a:rPr lang="en-US"/>
              <a:t>Chapter 12: Computer Programming</a:t>
            </a:r>
          </a:p>
        </p:txBody>
      </p:sp>
      <p:sp>
        <p:nvSpPr>
          <p:cNvPr id="49156" name="Slide Number Placeholder 4"/>
          <p:cNvSpPr>
            <a:spLocks noGrp="1"/>
          </p:cNvSpPr>
          <p:nvPr>
            <p:ph type="sldNum" sz="quarter" idx="11"/>
          </p:nvPr>
        </p:nvSpPr>
        <p:spPr>
          <a:noFill/>
        </p:spPr>
        <p:txBody>
          <a:bodyPr/>
          <a:lstStyle/>
          <a:p>
            <a:fld id="{855C1AA3-53A6-48C9-B7F3-DE4A307CB53E}" type="slidenum">
              <a:rPr lang="en-US">
                <a:cs typeface="Arial" charset="0"/>
              </a:rPr>
              <a:pPr/>
              <a:t>17</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412" y="2994017"/>
            <a:ext cx="4618249" cy="21732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Program Coding</a:t>
            </a:r>
          </a:p>
        </p:txBody>
      </p:sp>
      <p:sp>
        <p:nvSpPr>
          <p:cNvPr id="51202" name="Footer Placeholder 3"/>
          <p:cNvSpPr>
            <a:spLocks noGrp="1"/>
          </p:cNvSpPr>
          <p:nvPr>
            <p:ph type="ftr" sz="quarter" idx="10"/>
          </p:nvPr>
        </p:nvSpPr>
        <p:spPr>
          <a:noFill/>
        </p:spPr>
        <p:txBody>
          <a:bodyPr/>
          <a:lstStyle/>
          <a:p>
            <a:r>
              <a:rPr lang="en-US"/>
              <a:t>Chapter 12: Computer Programming</a:t>
            </a:r>
          </a:p>
        </p:txBody>
      </p:sp>
      <p:sp>
        <p:nvSpPr>
          <p:cNvPr id="51203" name="Slide Number Placeholder 4"/>
          <p:cNvSpPr>
            <a:spLocks noGrp="1"/>
          </p:cNvSpPr>
          <p:nvPr>
            <p:ph type="sldNum" sz="quarter" idx="11"/>
          </p:nvPr>
        </p:nvSpPr>
        <p:spPr>
          <a:noFill/>
        </p:spPr>
        <p:txBody>
          <a:bodyPr/>
          <a:lstStyle/>
          <a:p>
            <a:fld id="{4FB44155-8383-424B-9456-566AE6F9FD90}" type="slidenum">
              <a:rPr lang="en-US">
                <a:cs typeface="Arial" charset="0"/>
              </a:rPr>
              <a:pPr/>
              <a:t>18</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1289" y="2080926"/>
            <a:ext cx="5695122" cy="347561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Program Coding</a:t>
            </a:r>
          </a:p>
        </p:txBody>
      </p:sp>
      <p:sp>
        <p:nvSpPr>
          <p:cNvPr id="53250" name="Footer Placeholder 3"/>
          <p:cNvSpPr>
            <a:spLocks noGrp="1"/>
          </p:cNvSpPr>
          <p:nvPr>
            <p:ph type="ftr" sz="quarter" idx="10"/>
          </p:nvPr>
        </p:nvSpPr>
        <p:spPr>
          <a:noFill/>
        </p:spPr>
        <p:txBody>
          <a:bodyPr/>
          <a:lstStyle/>
          <a:p>
            <a:r>
              <a:rPr lang="en-US"/>
              <a:t>Chapter 12: Computer Programming</a:t>
            </a:r>
          </a:p>
        </p:txBody>
      </p:sp>
      <p:sp>
        <p:nvSpPr>
          <p:cNvPr id="53251" name="Slide Number Placeholder 4"/>
          <p:cNvSpPr>
            <a:spLocks noGrp="1"/>
          </p:cNvSpPr>
          <p:nvPr>
            <p:ph type="sldNum" sz="quarter" idx="11"/>
          </p:nvPr>
        </p:nvSpPr>
        <p:spPr>
          <a:noFill/>
        </p:spPr>
        <p:txBody>
          <a:bodyPr/>
          <a:lstStyle/>
          <a:p>
            <a:fld id="{E1E5EC75-461D-4C9D-9335-A7C03F8B9D8D}" type="slidenum">
              <a:rPr lang="en-US">
                <a:cs typeface="Arial" charset="0"/>
              </a:rPr>
              <a:pPr/>
              <a:t>19</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581" y="1556536"/>
            <a:ext cx="5658537" cy="452439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Chapter Contents</a:t>
            </a:r>
          </a:p>
        </p:txBody>
      </p:sp>
      <p:sp>
        <p:nvSpPr>
          <p:cNvPr id="18434" name="Rectangle 3"/>
          <p:cNvSpPr>
            <a:spLocks noGrp="1" noChangeArrowheads="1"/>
          </p:cNvSpPr>
          <p:nvPr>
            <p:ph idx="1"/>
          </p:nvPr>
        </p:nvSpPr>
        <p:spPr/>
        <p:txBody>
          <a:bodyPr/>
          <a:lstStyle/>
          <a:p>
            <a:r>
              <a:rPr lang="en-US" sz="2400" smtClean="0"/>
              <a:t>Section A: Programming Basics</a:t>
            </a:r>
          </a:p>
          <a:p>
            <a:r>
              <a:rPr lang="en-US" sz="2400" smtClean="0"/>
              <a:t>Section B: Procedural Programming</a:t>
            </a:r>
          </a:p>
          <a:p>
            <a:r>
              <a:rPr lang="en-US" sz="2400" smtClean="0"/>
              <a:t>Section C: Object-Oriented Programming</a:t>
            </a:r>
          </a:p>
          <a:p>
            <a:r>
              <a:rPr lang="en-US" sz="2400" smtClean="0"/>
              <a:t>Section D: Declarative Programming</a:t>
            </a:r>
          </a:p>
          <a:p>
            <a:r>
              <a:rPr lang="en-US" sz="2400" smtClean="0"/>
              <a:t>Section E: Secure Programming</a:t>
            </a:r>
          </a:p>
        </p:txBody>
      </p:sp>
      <p:sp>
        <p:nvSpPr>
          <p:cNvPr id="18435" name="Footer Placeholder 3"/>
          <p:cNvSpPr>
            <a:spLocks noGrp="1"/>
          </p:cNvSpPr>
          <p:nvPr>
            <p:ph type="ftr" sz="quarter" idx="10"/>
          </p:nvPr>
        </p:nvSpPr>
        <p:spPr>
          <a:noFill/>
        </p:spPr>
        <p:txBody>
          <a:bodyPr/>
          <a:lstStyle/>
          <a:p>
            <a:r>
              <a:rPr lang="en-US"/>
              <a:t>Chapter 12: Computer Programming</a:t>
            </a:r>
          </a:p>
        </p:txBody>
      </p:sp>
      <p:sp>
        <p:nvSpPr>
          <p:cNvPr id="18436" name="Slide Number Placeholder 4"/>
          <p:cNvSpPr>
            <a:spLocks noGrp="1"/>
          </p:cNvSpPr>
          <p:nvPr>
            <p:ph type="sldNum" sz="quarter" idx="11"/>
          </p:nvPr>
        </p:nvSpPr>
        <p:spPr>
          <a:noFill/>
        </p:spPr>
        <p:txBody>
          <a:bodyPr/>
          <a:lstStyle/>
          <a:p>
            <a:fld id="{447CB411-9153-4198-8018-638DA701DC6B}" type="slidenum">
              <a:rPr lang="en-US">
                <a:cs typeface="Arial" charset="0"/>
              </a:rPr>
              <a:pPr/>
              <a:t>2</a:t>
            </a:fld>
            <a:endParaRPr 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Program Testing and Documentation</a:t>
            </a:r>
          </a:p>
        </p:txBody>
      </p:sp>
      <p:sp>
        <p:nvSpPr>
          <p:cNvPr id="55298" name="Rectangle 3"/>
          <p:cNvSpPr>
            <a:spLocks noGrp="1" noChangeArrowheads="1"/>
          </p:cNvSpPr>
          <p:nvPr>
            <p:ph idx="1"/>
          </p:nvPr>
        </p:nvSpPr>
        <p:spPr/>
        <p:txBody>
          <a:bodyPr/>
          <a:lstStyle/>
          <a:p>
            <a:r>
              <a:rPr lang="en-US" sz="2800" smtClean="0"/>
              <a:t>A computer program must be tested to ensure that it works correctly</a:t>
            </a:r>
          </a:p>
          <a:p>
            <a:r>
              <a:rPr lang="en-US" sz="2800" smtClean="0"/>
              <a:t>Program errors include:</a:t>
            </a:r>
          </a:p>
          <a:p>
            <a:pPr lvl="1"/>
            <a:r>
              <a:rPr lang="en-US" sz="2400" smtClean="0"/>
              <a:t>Syntax errors</a:t>
            </a:r>
          </a:p>
          <a:p>
            <a:pPr lvl="1"/>
            <a:r>
              <a:rPr lang="en-US" sz="2400" smtClean="0"/>
              <a:t>Runtime errors</a:t>
            </a:r>
          </a:p>
          <a:p>
            <a:pPr lvl="1"/>
            <a:r>
              <a:rPr lang="en-US" sz="2400" smtClean="0"/>
              <a:t>Logic errors</a:t>
            </a:r>
          </a:p>
          <a:p>
            <a:r>
              <a:rPr lang="en-US" sz="2800" smtClean="0"/>
              <a:t>A debugger can help a programmer read through lines of code and solve problems</a:t>
            </a:r>
          </a:p>
        </p:txBody>
      </p:sp>
      <p:sp>
        <p:nvSpPr>
          <p:cNvPr id="55299" name="Footer Placeholder 3"/>
          <p:cNvSpPr>
            <a:spLocks noGrp="1"/>
          </p:cNvSpPr>
          <p:nvPr>
            <p:ph type="ftr" sz="quarter" idx="10"/>
          </p:nvPr>
        </p:nvSpPr>
        <p:spPr>
          <a:noFill/>
        </p:spPr>
        <p:txBody>
          <a:bodyPr/>
          <a:lstStyle/>
          <a:p>
            <a:r>
              <a:rPr lang="en-US"/>
              <a:t>Chapter 12: Computer Programming</a:t>
            </a:r>
          </a:p>
        </p:txBody>
      </p:sp>
      <p:sp>
        <p:nvSpPr>
          <p:cNvPr id="55300" name="Slide Number Placeholder 4"/>
          <p:cNvSpPr>
            <a:spLocks noGrp="1"/>
          </p:cNvSpPr>
          <p:nvPr>
            <p:ph type="sldNum" sz="quarter" idx="11"/>
          </p:nvPr>
        </p:nvSpPr>
        <p:spPr>
          <a:noFill/>
        </p:spPr>
        <p:txBody>
          <a:bodyPr/>
          <a:lstStyle/>
          <a:p>
            <a:fld id="{0717793F-F9E5-45FC-A3C0-ABDDD1CD2DD3}" type="slidenum">
              <a:rPr lang="en-US">
                <a:cs typeface="Arial" charset="0"/>
              </a:rPr>
              <a:pPr/>
              <a:t>20</a:t>
            </a:fld>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Program Testing and Documentation</a:t>
            </a:r>
          </a:p>
        </p:txBody>
      </p:sp>
      <p:sp>
        <p:nvSpPr>
          <p:cNvPr id="57346" name="Rectangle 3"/>
          <p:cNvSpPr>
            <a:spLocks noGrp="1" noChangeArrowheads="1"/>
          </p:cNvSpPr>
          <p:nvPr>
            <p:ph idx="1"/>
          </p:nvPr>
        </p:nvSpPr>
        <p:spPr/>
        <p:txBody>
          <a:bodyPr/>
          <a:lstStyle/>
          <a:p>
            <a:r>
              <a:rPr lang="en-US" sz="2800" dirty="0" smtClean="0"/>
              <a:t>Remarks or “comments” are a form of documentation that programmers insert into the program code</a:t>
            </a:r>
          </a:p>
        </p:txBody>
      </p:sp>
      <p:sp>
        <p:nvSpPr>
          <p:cNvPr id="57347" name="Footer Placeholder 3"/>
          <p:cNvSpPr>
            <a:spLocks noGrp="1"/>
          </p:cNvSpPr>
          <p:nvPr>
            <p:ph type="ftr" sz="quarter" idx="10"/>
          </p:nvPr>
        </p:nvSpPr>
        <p:spPr>
          <a:noFill/>
        </p:spPr>
        <p:txBody>
          <a:bodyPr/>
          <a:lstStyle/>
          <a:p>
            <a:r>
              <a:rPr lang="en-US"/>
              <a:t>Chapter 12: Computer Programming</a:t>
            </a:r>
          </a:p>
        </p:txBody>
      </p:sp>
      <p:sp>
        <p:nvSpPr>
          <p:cNvPr id="57348" name="Slide Number Placeholder 4"/>
          <p:cNvSpPr>
            <a:spLocks noGrp="1"/>
          </p:cNvSpPr>
          <p:nvPr>
            <p:ph type="sldNum" sz="quarter" idx="11"/>
          </p:nvPr>
        </p:nvSpPr>
        <p:spPr>
          <a:noFill/>
        </p:spPr>
        <p:txBody>
          <a:bodyPr/>
          <a:lstStyle/>
          <a:p>
            <a:fld id="{0EB2CF51-2B61-4689-8D2D-5D905E6C346D}" type="slidenum">
              <a:rPr lang="en-US">
                <a:cs typeface="Arial" charset="0"/>
              </a:rPr>
              <a:pPr/>
              <a:t>21</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118" y="3205858"/>
            <a:ext cx="5591464" cy="25487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Programming Tools</a:t>
            </a:r>
          </a:p>
        </p:txBody>
      </p:sp>
      <p:sp>
        <p:nvSpPr>
          <p:cNvPr id="59394" name="Rectangle 3"/>
          <p:cNvSpPr>
            <a:spLocks noGrp="1" noChangeArrowheads="1"/>
          </p:cNvSpPr>
          <p:nvPr>
            <p:ph idx="1"/>
          </p:nvPr>
        </p:nvSpPr>
        <p:spPr/>
        <p:txBody>
          <a:bodyPr/>
          <a:lstStyle/>
          <a:p>
            <a:r>
              <a:rPr lang="en-US" sz="2800" smtClean="0"/>
              <a:t>An SDK (software development kit) is a collection of language-specific programming tools that enables a programmer to develop applications for a specific computer platform</a:t>
            </a:r>
          </a:p>
          <a:p>
            <a:r>
              <a:rPr lang="en-US" sz="2800" smtClean="0"/>
              <a:t>An IDE (integrated development environment) is a type of SDK that packages a set of development tools into a sleek programming application</a:t>
            </a:r>
          </a:p>
        </p:txBody>
      </p:sp>
      <p:sp>
        <p:nvSpPr>
          <p:cNvPr id="59395" name="Footer Placeholder 3"/>
          <p:cNvSpPr>
            <a:spLocks noGrp="1"/>
          </p:cNvSpPr>
          <p:nvPr>
            <p:ph type="ftr" sz="quarter" idx="10"/>
          </p:nvPr>
        </p:nvSpPr>
        <p:spPr>
          <a:noFill/>
        </p:spPr>
        <p:txBody>
          <a:bodyPr/>
          <a:lstStyle/>
          <a:p>
            <a:r>
              <a:rPr lang="en-US"/>
              <a:t>Chapter 12: Computer Programming</a:t>
            </a:r>
          </a:p>
        </p:txBody>
      </p:sp>
      <p:sp>
        <p:nvSpPr>
          <p:cNvPr id="59396" name="Slide Number Placeholder 4"/>
          <p:cNvSpPr>
            <a:spLocks noGrp="1"/>
          </p:cNvSpPr>
          <p:nvPr>
            <p:ph type="sldNum" sz="quarter" idx="11"/>
          </p:nvPr>
        </p:nvSpPr>
        <p:spPr>
          <a:noFill/>
        </p:spPr>
        <p:txBody>
          <a:bodyPr/>
          <a:lstStyle/>
          <a:p>
            <a:fld id="{E9003B30-4D69-4085-8C0F-6E33C0AB42AE}" type="slidenum">
              <a:rPr lang="en-US">
                <a:cs typeface="Arial" charset="0"/>
              </a:rPr>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Programming Tools</a:t>
            </a:r>
          </a:p>
        </p:txBody>
      </p:sp>
      <p:sp>
        <p:nvSpPr>
          <p:cNvPr id="61442" name="Rectangle 3"/>
          <p:cNvSpPr>
            <a:spLocks noGrp="1" noChangeArrowheads="1"/>
          </p:cNvSpPr>
          <p:nvPr>
            <p:ph idx="1"/>
          </p:nvPr>
        </p:nvSpPr>
        <p:spPr/>
        <p:txBody>
          <a:bodyPr/>
          <a:lstStyle/>
          <a:p>
            <a:r>
              <a:rPr lang="en-US" sz="2400" smtClean="0"/>
              <a:t>A component is a prewritten module, typically designed to accomplish a specific task</a:t>
            </a:r>
          </a:p>
          <a:p>
            <a:r>
              <a:rPr lang="en-US" sz="2400" smtClean="0"/>
              <a:t>An API is a set of application program or operating system functions that programmers can access from within the programs they create</a:t>
            </a:r>
          </a:p>
          <a:p>
            <a:r>
              <a:rPr lang="en-US" sz="2400" smtClean="0"/>
              <a:t>C, Java, and C++ are the most popular programming languages</a:t>
            </a:r>
          </a:p>
          <a:p>
            <a:r>
              <a:rPr lang="en-US" sz="2400" smtClean="0"/>
              <a:t>Microsoft’s XNA framework is a set of tools for creating Xbox 360 games</a:t>
            </a:r>
          </a:p>
          <a:p>
            <a:r>
              <a:rPr lang="en-US" sz="2400" smtClean="0"/>
              <a:t>Objective-C is popular for creating apps for iPhones and iPads</a:t>
            </a:r>
          </a:p>
        </p:txBody>
      </p:sp>
      <p:sp>
        <p:nvSpPr>
          <p:cNvPr id="61443" name="Footer Placeholder 3"/>
          <p:cNvSpPr>
            <a:spLocks noGrp="1"/>
          </p:cNvSpPr>
          <p:nvPr>
            <p:ph type="ftr" sz="quarter" idx="10"/>
          </p:nvPr>
        </p:nvSpPr>
        <p:spPr>
          <a:noFill/>
        </p:spPr>
        <p:txBody>
          <a:bodyPr/>
          <a:lstStyle/>
          <a:p>
            <a:r>
              <a:rPr lang="en-US"/>
              <a:t>Chapter 12: Computer Programming</a:t>
            </a:r>
          </a:p>
        </p:txBody>
      </p:sp>
      <p:sp>
        <p:nvSpPr>
          <p:cNvPr id="61444" name="Slide Number Placeholder 4"/>
          <p:cNvSpPr>
            <a:spLocks noGrp="1"/>
          </p:cNvSpPr>
          <p:nvPr>
            <p:ph type="sldNum" sz="quarter" idx="11"/>
          </p:nvPr>
        </p:nvSpPr>
        <p:spPr>
          <a:noFill/>
        </p:spPr>
        <p:txBody>
          <a:bodyPr/>
          <a:lstStyle/>
          <a:p>
            <a:fld id="{BE5F341A-05EA-40A4-9283-58F7CF9EFAD4}" type="slidenum">
              <a:rPr lang="en-US">
                <a:cs typeface="Arial" charset="0"/>
              </a:rPr>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p:nvPr>
        </p:nvSpPr>
        <p:spPr/>
        <p:txBody>
          <a:bodyPr/>
          <a:lstStyle/>
          <a:p>
            <a:r>
              <a:rPr lang="en-US" smtClean="0"/>
              <a:t>Section B: Procedural Programming</a:t>
            </a:r>
          </a:p>
        </p:txBody>
      </p:sp>
      <p:sp>
        <p:nvSpPr>
          <p:cNvPr id="63490" name="Rectangle 6"/>
          <p:cNvSpPr>
            <a:spLocks noGrp="1" noChangeArrowheads="1"/>
          </p:cNvSpPr>
          <p:nvPr>
            <p:ph idx="1"/>
          </p:nvPr>
        </p:nvSpPr>
        <p:spPr/>
        <p:txBody>
          <a:bodyPr/>
          <a:lstStyle/>
          <a:p>
            <a:r>
              <a:rPr lang="en-US" sz="2800" smtClean="0"/>
              <a:t>Algorithms</a:t>
            </a:r>
          </a:p>
          <a:p>
            <a:r>
              <a:rPr lang="en-US" sz="2800" smtClean="0"/>
              <a:t>Expressing an Algorithm</a:t>
            </a:r>
          </a:p>
          <a:p>
            <a:r>
              <a:rPr lang="en-US" sz="2800" smtClean="0"/>
              <a:t>Sequence, Selection, and Repetition Controls</a:t>
            </a:r>
          </a:p>
          <a:p>
            <a:r>
              <a:rPr lang="en-US" sz="2800" smtClean="0"/>
              <a:t>Procedural Languages and Applications</a:t>
            </a:r>
          </a:p>
        </p:txBody>
      </p:sp>
      <p:sp>
        <p:nvSpPr>
          <p:cNvPr id="63491" name="Footer Placeholder 3"/>
          <p:cNvSpPr>
            <a:spLocks noGrp="1"/>
          </p:cNvSpPr>
          <p:nvPr>
            <p:ph type="ftr" sz="quarter" idx="10"/>
          </p:nvPr>
        </p:nvSpPr>
        <p:spPr>
          <a:noFill/>
        </p:spPr>
        <p:txBody>
          <a:bodyPr/>
          <a:lstStyle/>
          <a:p>
            <a:r>
              <a:rPr lang="en-US"/>
              <a:t>Chapter 12: Computer Programming</a:t>
            </a:r>
          </a:p>
        </p:txBody>
      </p:sp>
      <p:sp>
        <p:nvSpPr>
          <p:cNvPr id="63492" name="Slide Number Placeholder 4"/>
          <p:cNvSpPr>
            <a:spLocks noGrp="1"/>
          </p:cNvSpPr>
          <p:nvPr>
            <p:ph type="sldNum" sz="quarter" idx="11"/>
          </p:nvPr>
        </p:nvSpPr>
        <p:spPr>
          <a:noFill/>
        </p:spPr>
        <p:txBody>
          <a:bodyPr/>
          <a:lstStyle/>
          <a:p>
            <a:fld id="{16EA1AEE-B87F-4C84-9E18-107E56E79B26}" type="slidenum">
              <a:rPr lang="en-US">
                <a:cs typeface="Arial" charset="0"/>
              </a:rPr>
              <a:pPr/>
              <a:t>24</a:t>
            </a:fld>
            <a:endParaRPr lang="en-US">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Question</a:t>
            </a:r>
          </a:p>
        </p:txBody>
      </p:sp>
      <p:sp>
        <p:nvSpPr>
          <p:cNvPr id="65538" name="Content Placeholder 2"/>
          <p:cNvSpPr>
            <a:spLocks noGrp="1"/>
          </p:cNvSpPr>
          <p:nvPr>
            <p:ph idx="1"/>
          </p:nvPr>
        </p:nvSpPr>
        <p:spPr/>
        <p:txBody>
          <a:bodyPr/>
          <a:lstStyle/>
          <a:p>
            <a:r>
              <a:rPr lang="en-US" sz="2300" dirty="0" smtClean="0">
                <a:solidFill>
                  <a:srgbClr val="A6A6A6"/>
                </a:solidFill>
              </a:rPr>
              <a:t>122200</a:t>
            </a:r>
            <a:r>
              <a:rPr lang="en-US" sz="2300" dirty="0" smtClean="0"/>
              <a:t> Procedural programs are based on a step-by-step algorithm. How do programmers devise the algorithms for their programs?</a:t>
            </a:r>
          </a:p>
          <a:p>
            <a:pPr lvl="1"/>
            <a:r>
              <a:rPr lang="en-US" sz="2300" dirty="0" smtClean="0"/>
              <a:t>A.  They create objects, classes, and methods, and then figure out the step-by-step way to send messages back and forth between them.</a:t>
            </a:r>
          </a:p>
          <a:p>
            <a:pPr lvl="1"/>
            <a:r>
              <a:rPr lang="en-US" sz="2300" dirty="0" smtClean="0"/>
              <a:t>B.  They look at APIs and VDEs, which offer templates for common program functions.</a:t>
            </a:r>
          </a:p>
          <a:p>
            <a:pPr lvl="1"/>
            <a:r>
              <a:rPr lang="en-US" sz="2300" dirty="0" smtClean="0"/>
              <a:t>C.  They think about how a task might be carried out manually and devise flowcharts, structured English, or </a:t>
            </a:r>
            <a:r>
              <a:rPr lang="en-US" sz="2300" dirty="0" err="1" smtClean="0"/>
              <a:t>pseudocode</a:t>
            </a:r>
            <a:r>
              <a:rPr lang="en-US" sz="2300" dirty="0" smtClean="0"/>
              <a:t> to describe the steps.</a:t>
            </a:r>
          </a:p>
          <a:p>
            <a:pPr lvl="1"/>
            <a:r>
              <a:rPr lang="en-US" sz="2300" dirty="0" smtClean="0"/>
              <a:t>D.  They first devise facts about the problem, then they come up with the steps based on rules.</a:t>
            </a:r>
          </a:p>
        </p:txBody>
      </p:sp>
      <p:sp>
        <p:nvSpPr>
          <p:cNvPr id="65539"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56E0E552-61E9-4491-9AB9-B19F744BD5CD}"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mtClean="0"/>
              <a:t>Algorithms</a:t>
            </a:r>
          </a:p>
        </p:txBody>
      </p:sp>
      <p:sp>
        <p:nvSpPr>
          <p:cNvPr id="67586" name="Rectangle 3"/>
          <p:cNvSpPr>
            <a:spLocks noGrp="1" noChangeArrowheads="1"/>
          </p:cNvSpPr>
          <p:nvPr>
            <p:ph idx="1"/>
          </p:nvPr>
        </p:nvSpPr>
        <p:spPr/>
        <p:txBody>
          <a:bodyPr/>
          <a:lstStyle/>
          <a:p>
            <a:r>
              <a:rPr lang="en-US" sz="2800" smtClean="0"/>
              <a:t>Set of steps for carrying out a task that can be written down and implemented</a:t>
            </a:r>
          </a:p>
          <a:p>
            <a:r>
              <a:rPr lang="en-US" sz="2800" smtClean="0"/>
              <a:t>Start by recording the steps you take to solve the problem manually</a:t>
            </a:r>
          </a:p>
          <a:p>
            <a:r>
              <a:rPr lang="en-US" sz="2800" smtClean="0"/>
              <a:t>Specify how to manipulate information</a:t>
            </a:r>
          </a:p>
          <a:p>
            <a:r>
              <a:rPr lang="en-US" sz="2800" smtClean="0"/>
              <a:t>Specify what the algorithm should display as a solution</a:t>
            </a:r>
          </a:p>
        </p:txBody>
      </p:sp>
      <p:sp>
        <p:nvSpPr>
          <p:cNvPr id="67587" name="Footer Placeholder 3"/>
          <p:cNvSpPr>
            <a:spLocks noGrp="1"/>
          </p:cNvSpPr>
          <p:nvPr>
            <p:ph type="ftr" sz="quarter" idx="10"/>
          </p:nvPr>
        </p:nvSpPr>
        <p:spPr>
          <a:noFill/>
        </p:spPr>
        <p:txBody>
          <a:bodyPr/>
          <a:lstStyle/>
          <a:p>
            <a:r>
              <a:rPr lang="en-US"/>
              <a:t>Chapter 12: Computer Programming</a:t>
            </a:r>
          </a:p>
        </p:txBody>
      </p:sp>
      <p:sp>
        <p:nvSpPr>
          <p:cNvPr id="67588" name="Slide Number Placeholder 4"/>
          <p:cNvSpPr>
            <a:spLocks noGrp="1"/>
          </p:cNvSpPr>
          <p:nvPr>
            <p:ph type="sldNum" sz="quarter" idx="11"/>
          </p:nvPr>
        </p:nvSpPr>
        <p:spPr>
          <a:noFill/>
        </p:spPr>
        <p:txBody>
          <a:bodyPr/>
          <a:lstStyle/>
          <a:p>
            <a:fld id="{8B31EC6F-A7C8-42F1-8500-2029060A11C0}" type="slidenum">
              <a:rPr lang="en-US">
                <a:cs typeface="Arial" charset="0"/>
              </a:rPr>
              <a:pPr/>
              <a:t>26</a:t>
            </a:fld>
            <a:endParaRPr lang="en-US">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mtClean="0"/>
              <a:t>Algorithms</a:t>
            </a:r>
          </a:p>
        </p:txBody>
      </p:sp>
      <p:sp>
        <p:nvSpPr>
          <p:cNvPr id="69634" name="Footer Placeholder 3"/>
          <p:cNvSpPr>
            <a:spLocks noGrp="1"/>
          </p:cNvSpPr>
          <p:nvPr>
            <p:ph type="ftr" sz="quarter" idx="10"/>
          </p:nvPr>
        </p:nvSpPr>
        <p:spPr>
          <a:noFill/>
        </p:spPr>
        <p:txBody>
          <a:bodyPr/>
          <a:lstStyle/>
          <a:p>
            <a:r>
              <a:rPr lang="en-US"/>
              <a:t>Chapter 12: Computer Programming</a:t>
            </a:r>
          </a:p>
        </p:txBody>
      </p:sp>
      <p:sp>
        <p:nvSpPr>
          <p:cNvPr id="69635" name="Slide Number Placeholder 4"/>
          <p:cNvSpPr>
            <a:spLocks noGrp="1"/>
          </p:cNvSpPr>
          <p:nvPr>
            <p:ph type="sldNum" sz="quarter" idx="11"/>
          </p:nvPr>
        </p:nvSpPr>
        <p:spPr>
          <a:noFill/>
        </p:spPr>
        <p:txBody>
          <a:bodyPr/>
          <a:lstStyle/>
          <a:p>
            <a:fld id="{1D56B3DD-3A81-42E9-872A-DF38B00FC602}" type="slidenum">
              <a:rPr lang="en-US">
                <a:cs typeface="Arial" charset="0"/>
              </a:rPr>
              <a:pPr/>
              <a:t>27</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379" y="1511300"/>
            <a:ext cx="4472942" cy="46148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Expressing an Algorithm</a:t>
            </a:r>
          </a:p>
        </p:txBody>
      </p:sp>
      <p:sp>
        <p:nvSpPr>
          <p:cNvPr id="71682" name="Rectangle 3"/>
          <p:cNvSpPr>
            <a:spLocks noGrp="1" noChangeArrowheads="1"/>
          </p:cNvSpPr>
          <p:nvPr>
            <p:ph sz="half" idx="1"/>
          </p:nvPr>
        </p:nvSpPr>
        <p:spPr/>
        <p:txBody>
          <a:bodyPr/>
          <a:lstStyle/>
          <a:p>
            <a:r>
              <a:rPr lang="en-US" smtClean="0"/>
              <a:t>Structured English</a:t>
            </a:r>
          </a:p>
          <a:p>
            <a:r>
              <a:rPr lang="en-US" smtClean="0"/>
              <a:t>Pseudocode</a:t>
            </a:r>
          </a:p>
        </p:txBody>
      </p:sp>
      <p:sp>
        <p:nvSpPr>
          <p:cNvPr id="71683" name="Footer Placeholder 3"/>
          <p:cNvSpPr>
            <a:spLocks noGrp="1"/>
          </p:cNvSpPr>
          <p:nvPr>
            <p:ph type="ftr" sz="quarter" idx="10"/>
          </p:nvPr>
        </p:nvSpPr>
        <p:spPr>
          <a:noFill/>
        </p:spPr>
        <p:txBody>
          <a:bodyPr/>
          <a:lstStyle/>
          <a:p>
            <a:r>
              <a:rPr lang="en-US"/>
              <a:t>Chapter 12: Computer Programming</a:t>
            </a:r>
          </a:p>
        </p:txBody>
      </p:sp>
      <p:sp>
        <p:nvSpPr>
          <p:cNvPr id="71684" name="Slide Number Placeholder 4"/>
          <p:cNvSpPr>
            <a:spLocks noGrp="1"/>
          </p:cNvSpPr>
          <p:nvPr>
            <p:ph type="sldNum" sz="quarter" idx="11"/>
          </p:nvPr>
        </p:nvSpPr>
        <p:spPr>
          <a:noFill/>
        </p:spPr>
        <p:txBody>
          <a:bodyPr/>
          <a:lstStyle/>
          <a:p>
            <a:fld id="{C6175DAF-BB20-471E-9B8D-726E64A84734}" type="slidenum">
              <a:rPr lang="en-US">
                <a:cs typeface="Arial" charset="0"/>
              </a:rPr>
              <a:pPr/>
              <a:t>28</a:t>
            </a:fld>
            <a:endParaRPr lang="en-US">
              <a:cs typeface="Arial"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67026" y="2200108"/>
            <a:ext cx="4298950" cy="323724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Expressing an Algorithm</a:t>
            </a:r>
          </a:p>
        </p:txBody>
      </p:sp>
      <p:sp>
        <p:nvSpPr>
          <p:cNvPr id="73730" name="Content Placeholder 8"/>
          <p:cNvSpPr>
            <a:spLocks noGrp="1"/>
          </p:cNvSpPr>
          <p:nvPr>
            <p:ph idx="1"/>
          </p:nvPr>
        </p:nvSpPr>
        <p:spPr/>
        <p:txBody>
          <a:bodyPr/>
          <a:lstStyle/>
          <a:p>
            <a:r>
              <a:rPr lang="en-US" sz="2800" dirty="0" smtClean="0"/>
              <a:t>Flowchart</a:t>
            </a:r>
          </a:p>
        </p:txBody>
      </p:sp>
      <p:sp>
        <p:nvSpPr>
          <p:cNvPr id="73731" name="Footer Placeholder 3"/>
          <p:cNvSpPr>
            <a:spLocks noGrp="1"/>
          </p:cNvSpPr>
          <p:nvPr>
            <p:ph type="ftr" sz="quarter" idx="10"/>
          </p:nvPr>
        </p:nvSpPr>
        <p:spPr>
          <a:noFill/>
        </p:spPr>
        <p:txBody>
          <a:bodyPr/>
          <a:lstStyle/>
          <a:p>
            <a:r>
              <a:rPr lang="en-US"/>
              <a:t>Chapter 12: Computer Programming</a:t>
            </a:r>
          </a:p>
        </p:txBody>
      </p:sp>
      <p:sp>
        <p:nvSpPr>
          <p:cNvPr id="73732" name="Slide Number Placeholder 4"/>
          <p:cNvSpPr>
            <a:spLocks noGrp="1"/>
          </p:cNvSpPr>
          <p:nvPr>
            <p:ph type="sldNum" sz="quarter" idx="11"/>
          </p:nvPr>
        </p:nvSpPr>
        <p:spPr>
          <a:noFill/>
        </p:spPr>
        <p:txBody>
          <a:bodyPr/>
          <a:lstStyle/>
          <a:p>
            <a:fld id="{BF7A6D05-8D03-4890-B724-AD91D27C7B87}" type="slidenum">
              <a:rPr lang="en-US">
                <a:cs typeface="Arial" charset="0"/>
              </a:rPr>
              <a:pPr/>
              <a:t>29</a:t>
            </a:fld>
            <a:endParaRPr lang="en-US">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106" y="1519951"/>
            <a:ext cx="3153201" cy="4606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120100</a:t>
            </a:r>
            <a:r>
              <a:rPr lang="en-US" sz="2400" dirty="0" smtClean="0"/>
              <a:t> A line of program code typically contains a keyword or command. </a:t>
            </a:r>
          </a:p>
          <a:p>
            <a:pPr>
              <a:defRPr/>
            </a:pPr>
            <a:r>
              <a:rPr lang="en-US" sz="2400" dirty="0" smtClean="0">
                <a:solidFill>
                  <a:schemeClr val="bg1">
                    <a:lumMod val="65000"/>
                  </a:schemeClr>
                </a:solidFill>
              </a:rPr>
              <a:t>120200</a:t>
            </a:r>
            <a:r>
              <a:rPr lang="en-US" sz="2400" dirty="0" smtClean="0"/>
              <a:t> BASIC, COBOL, and C are classified as third-generation languages. </a:t>
            </a:r>
          </a:p>
          <a:p>
            <a:pPr>
              <a:defRPr/>
            </a:pPr>
            <a:r>
              <a:rPr lang="en-US" sz="2400" dirty="0" smtClean="0">
                <a:solidFill>
                  <a:schemeClr val="bg1">
                    <a:lumMod val="65000"/>
                  </a:schemeClr>
                </a:solidFill>
              </a:rPr>
              <a:t>120300</a:t>
            </a:r>
            <a:r>
              <a:rPr lang="en-US" sz="2400" dirty="0" smtClean="0"/>
              <a:t> Programming paradigms include FORTRAN and </a:t>
            </a:r>
            <a:r>
              <a:rPr lang="en-US" sz="2400" dirty="0" err="1" smtClean="0"/>
              <a:t>Ada</a:t>
            </a:r>
            <a:r>
              <a:rPr lang="en-US" sz="2400" dirty="0" smtClean="0"/>
              <a:t>. </a:t>
            </a:r>
          </a:p>
          <a:p>
            <a:pPr>
              <a:defRPr/>
            </a:pPr>
            <a:r>
              <a:rPr lang="en-US" sz="2400" dirty="0" smtClean="0">
                <a:solidFill>
                  <a:schemeClr val="bg1">
                    <a:lumMod val="65000"/>
                  </a:schemeClr>
                </a:solidFill>
              </a:rPr>
              <a:t>120400</a:t>
            </a:r>
            <a:r>
              <a:rPr lang="en-US" sz="2400" dirty="0" smtClean="0"/>
              <a:t> In a program, a variable represents a value that can change. </a:t>
            </a:r>
          </a:p>
          <a:p>
            <a:pPr>
              <a:defRPr/>
            </a:pPr>
            <a:r>
              <a:rPr lang="en-US" sz="2400" dirty="0" smtClean="0">
                <a:solidFill>
                  <a:schemeClr val="bg1">
                    <a:lumMod val="65000"/>
                  </a:schemeClr>
                </a:solidFill>
              </a:rPr>
              <a:t>120500</a:t>
            </a:r>
            <a:r>
              <a:rPr lang="en-US" sz="2400" dirty="0" smtClean="0"/>
              <a:t> VDE is an example of an object-oriented programming language.</a:t>
            </a:r>
          </a:p>
          <a:p>
            <a:pPr>
              <a:defRPr/>
            </a:pPr>
            <a:r>
              <a:rPr lang="en-US" sz="2400" dirty="0" smtClean="0">
                <a:solidFill>
                  <a:schemeClr val="bg1">
                    <a:lumMod val="65000"/>
                  </a:schemeClr>
                </a:solidFill>
              </a:rPr>
              <a:t>120600</a:t>
            </a:r>
            <a:r>
              <a:rPr lang="en-US" sz="2400" dirty="0" smtClean="0"/>
              <a:t> A programmer who omits a command word from a line of code has made a logic error. </a:t>
            </a:r>
          </a:p>
        </p:txBody>
      </p:sp>
      <p:sp>
        <p:nvSpPr>
          <p:cNvPr id="20483"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C8A0BCE1-079E-45E7-ACB6-7EAD96AA5657}"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Expressing an Algorithm</a:t>
            </a:r>
          </a:p>
        </p:txBody>
      </p:sp>
      <p:sp>
        <p:nvSpPr>
          <p:cNvPr id="75778" name="Rectangle 3"/>
          <p:cNvSpPr>
            <a:spLocks noGrp="1" noChangeArrowheads="1"/>
          </p:cNvSpPr>
          <p:nvPr>
            <p:ph sz="half" idx="1"/>
          </p:nvPr>
        </p:nvSpPr>
        <p:spPr/>
        <p:txBody>
          <a:bodyPr/>
          <a:lstStyle/>
          <a:p>
            <a:r>
              <a:rPr lang="en-US" dirty="0" smtClean="0"/>
              <a:t>Perform a walkthrough to verify that your algorithm works</a:t>
            </a:r>
          </a:p>
        </p:txBody>
      </p:sp>
      <p:sp>
        <p:nvSpPr>
          <p:cNvPr id="75779" name="Footer Placeholder 3"/>
          <p:cNvSpPr>
            <a:spLocks noGrp="1"/>
          </p:cNvSpPr>
          <p:nvPr>
            <p:ph type="ftr" sz="quarter" idx="10"/>
          </p:nvPr>
        </p:nvSpPr>
        <p:spPr>
          <a:noFill/>
        </p:spPr>
        <p:txBody>
          <a:bodyPr/>
          <a:lstStyle/>
          <a:p>
            <a:r>
              <a:rPr lang="en-US"/>
              <a:t>Chapter 12: Computer Programming</a:t>
            </a:r>
          </a:p>
        </p:txBody>
      </p:sp>
      <p:sp>
        <p:nvSpPr>
          <p:cNvPr id="75780" name="Slide Number Placeholder 4"/>
          <p:cNvSpPr>
            <a:spLocks noGrp="1"/>
          </p:cNvSpPr>
          <p:nvPr>
            <p:ph type="sldNum" sz="quarter" idx="11"/>
          </p:nvPr>
        </p:nvSpPr>
        <p:spPr>
          <a:noFill/>
        </p:spPr>
        <p:txBody>
          <a:bodyPr/>
          <a:lstStyle/>
          <a:p>
            <a:fld id="{E6AE18E6-C1BB-4879-A1B8-5010D7667946}" type="slidenum">
              <a:rPr lang="en-US">
                <a:cs typeface="Arial" charset="0"/>
              </a:rPr>
              <a:pPr/>
              <a:t>30</a:t>
            </a:fld>
            <a:endParaRPr lang="en-US">
              <a:cs typeface="Arial"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02454" y="1704075"/>
            <a:ext cx="4298950" cy="422931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Sequence, Selection, </a:t>
            </a:r>
            <a:br>
              <a:rPr lang="en-US" smtClean="0"/>
            </a:br>
            <a:r>
              <a:rPr lang="en-US" smtClean="0"/>
              <a:t>and Repetition Controls</a:t>
            </a:r>
          </a:p>
        </p:txBody>
      </p:sp>
      <p:sp>
        <p:nvSpPr>
          <p:cNvPr id="77826" name="Rectangle 3"/>
          <p:cNvSpPr>
            <a:spLocks noGrp="1" noChangeArrowheads="1"/>
          </p:cNvSpPr>
          <p:nvPr>
            <p:ph idx="1"/>
          </p:nvPr>
        </p:nvSpPr>
        <p:spPr/>
        <p:txBody>
          <a:bodyPr/>
          <a:lstStyle/>
          <a:p>
            <a:r>
              <a:rPr lang="en-US" sz="2800" dirty="0" smtClean="0"/>
              <a:t>Sequence control structure</a:t>
            </a:r>
          </a:p>
        </p:txBody>
      </p:sp>
      <p:sp>
        <p:nvSpPr>
          <p:cNvPr id="77827" name="Footer Placeholder 3"/>
          <p:cNvSpPr>
            <a:spLocks noGrp="1"/>
          </p:cNvSpPr>
          <p:nvPr>
            <p:ph type="ftr" sz="quarter" idx="10"/>
          </p:nvPr>
        </p:nvSpPr>
        <p:spPr>
          <a:noFill/>
        </p:spPr>
        <p:txBody>
          <a:bodyPr/>
          <a:lstStyle/>
          <a:p>
            <a:r>
              <a:rPr lang="en-US"/>
              <a:t>Chapter 12: Computer Programming</a:t>
            </a:r>
          </a:p>
        </p:txBody>
      </p:sp>
      <p:sp>
        <p:nvSpPr>
          <p:cNvPr id="77828" name="Slide Number Placeholder 4"/>
          <p:cNvSpPr>
            <a:spLocks noGrp="1"/>
          </p:cNvSpPr>
          <p:nvPr>
            <p:ph type="sldNum" sz="quarter" idx="11"/>
          </p:nvPr>
        </p:nvSpPr>
        <p:spPr>
          <a:noFill/>
        </p:spPr>
        <p:txBody>
          <a:bodyPr/>
          <a:lstStyle/>
          <a:p>
            <a:fld id="{3BD84536-7A28-48AE-A551-57F99CDDCE5B}" type="slidenum">
              <a:rPr lang="en-US">
                <a:cs typeface="Arial" charset="0"/>
              </a:rPr>
              <a:pPr/>
              <a:t>31</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750" y="2306536"/>
            <a:ext cx="4957317" cy="302439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Sequence, Selection, </a:t>
            </a:r>
            <a:br>
              <a:rPr lang="en-US" smtClean="0"/>
            </a:br>
            <a:r>
              <a:rPr lang="en-US" smtClean="0"/>
              <a:t>and Repetition Controls</a:t>
            </a:r>
          </a:p>
        </p:txBody>
      </p:sp>
      <p:sp>
        <p:nvSpPr>
          <p:cNvPr id="79874" name="Rectangle 3"/>
          <p:cNvSpPr>
            <a:spLocks noGrp="1" noChangeArrowheads="1"/>
          </p:cNvSpPr>
          <p:nvPr>
            <p:ph idx="1"/>
          </p:nvPr>
        </p:nvSpPr>
        <p:spPr>
          <a:xfrm>
            <a:off x="393700" y="1511300"/>
            <a:ext cx="4451998" cy="4614863"/>
          </a:xfrm>
        </p:spPr>
        <p:txBody>
          <a:bodyPr/>
          <a:lstStyle/>
          <a:p>
            <a:r>
              <a:rPr lang="en-US" sz="2800" dirty="0" smtClean="0"/>
              <a:t>Subroutines, procedures, and functions are sections of code that are part of the program, but not included in the main sequential execution path</a:t>
            </a:r>
          </a:p>
        </p:txBody>
      </p:sp>
      <p:sp>
        <p:nvSpPr>
          <p:cNvPr id="79875" name="Footer Placeholder 3"/>
          <p:cNvSpPr>
            <a:spLocks noGrp="1"/>
          </p:cNvSpPr>
          <p:nvPr>
            <p:ph type="ftr" sz="quarter" idx="10"/>
          </p:nvPr>
        </p:nvSpPr>
        <p:spPr>
          <a:noFill/>
        </p:spPr>
        <p:txBody>
          <a:bodyPr/>
          <a:lstStyle/>
          <a:p>
            <a:r>
              <a:rPr lang="en-US"/>
              <a:t>Chapter 12: Computer Programming</a:t>
            </a:r>
          </a:p>
        </p:txBody>
      </p:sp>
      <p:sp>
        <p:nvSpPr>
          <p:cNvPr id="79876" name="Slide Number Placeholder 4"/>
          <p:cNvSpPr>
            <a:spLocks noGrp="1"/>
          </p:cNvSpPr>
          <p:nvPr>
            <p:ph type="sldNum" sz="quarter" idx="11"/>
          </p:nvPr>
        </p:nvSpPr>
        <p:spPr>
          <a:noFill/>
        </p:spPr>
        <p:txBody>
          <a:bodyPr/>
          <a:lstStyle/>
          <a:p>
            <a:fld id="{8DFEB36A-BACE-4843-80D4-17381B293DD6}" type="slidenum">
              <a:rPr lang="en-US">
                <a:cs typeface="Arial" charset="0"/>
              </a:rPr>
              <a:pPr/>
              <a:t>32</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637" y="2170738"/>
            <a:ext cx="3902483" cy="345949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Sequence, Selection, </a:t>
            </a:r>
            <a:br>
              <a:rPr lang="en-US" smtClean="0"/>
            </a:br>
            <a:r>
              <a:rPr lang="en-US" smtClean="0"/>
              <a:t>and Repetition Controls</a:t>
            </a:r>
          </a:p>
        </p:txBody>
      </p:sp>
      <p:sp>
        <p:nvSpPr>
          <p:cNvPr id="81922" name="Rectangle 3"/>
          <p:cNvSpPr>
            <a:spLocks noGrp="1" noChangeArrowheads="1"/>
          </p:cNvSpPr>
          <p:nvPr>
            <p:ph idx="1"/>
          </p:nvPr>
        </p:nvSpPr>
        <p:spPr/>
        <p:txBody>
          <a:bodyPr/>
          <a:lstStyle/>
          <a:p>
            <a:r>
              <a:rPr lang="en-US" sz="2800" dirty="0" smtClean="0"/>
              <a:t>Selection control structure</a:t>
            </a:r>
          </a:p>
        </p:txBody>
      </p:sp>
      <p:sp>
        <p:nvSpPr>
          <p:cNvPr id="81923" name="Footer Placeholder 3"/>
          <p:cNvSpPr>
            <a:spLocks noGrp="1"/>
          </p:cNvSpPr>
          <p:nvPr>
            <p:ph type="ftr" sz="quarter" idx="10"/>
          </p:nvPr>
        </p:nvSpPr>
        <p:spPr>
          <a:noFill/>
        </p:spPr>
        <p:txBody>
          <a:bodyPr/>
          <a:lstStyle/>
          <a:p>
            <a:r>
              <a:rPr lang="en-US"/>
              <a:t>Chapter 12: Computer Programming</a:t>
            </a:r>
          </a:p>
        </p:txBody>
      </p:sp>
      <p:sp>
        <p:nvSpPr>
          <p:cNvPr id="81924" name="Slide Number Placeholder 4"/>
          <p:cNvSpPr>
            <a:spLocks noGrp="1"/>
          </p:cNvSpPr>
          <p:nvPr>
            <p:ph type="sldNum" sz="quarter" idx="11"/>
          </p:nvPr>
        </p:nvSpPr>
        <p:spPr>
          <a:noFill/>
        </p:spPr>
        <p:txBody>
          <a:bodyPr/>
          <a:lstStyle/>
          <a:p>
            <a:fld id="{9319B8DE-B924-4233-8BA8-1210CEFC179D}" type="slidenum">
              <a:rPr lang="en-US">
                <a:cs typeface="Arial" charset="0"/>
              </a:rPr>
              <a:pPr/>
              <a:t>33</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606" y="2103486"/>
            <a:ext cx="5307190" cy="411475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Sequence, Selection, </a:t>
            </a:r>
            <a:br>
              <a:rPr lang="en-US" smtClean="0"/>
            </a:br>
            <a:r>
              <a:rPr lang="en-US" smtClean="0"/>
              <a:t>and Repetition Controls</a:t>
            </a:r>
          </a:p>
        </p:txBody>
      </p:sp>
      <p:sp>
        <p:nvSpPr>
          <p:cNvPr id="83970" name="Rectangle 3"/>
          <p:cNvSpPr>
            <a:spLocks noGrp="1" noChangeArrowheads="1"/>
          </p:cNvSpPr>
          <p:nvPr>
            <p:ph idx="1"/>
          </p:nvPr>
        </p:nvSpPr>
        <p:spPr/>
        <p:txBody>
          <a:bodyPr/>
          <a:lstStyle/>
          <a:p>
            <a:r>
              <a:rPr lang="en-US" sz="2800" dirty="0" smtClean="0"/>
              <a:t>Repetition control structure</a:t>
            </a:r>
          </a:p>
        </p:txBody>
      </p:sp>
      <p:sp>
        <p:nvSpPr>
          <p:cNvPr id="83971" name="Footer Placeholder 3"/>
          <p:cNvSpPr>
            <a:spLocks noGrp="1"/>
          </p:cNvSpPr>
          <p:nvPr>
            <p:ph type="ftr" sz="quarter" idx="10"/>
          </p:nvPr>
        </p:nvSpPr>
        <p:spPr>
          <a:noFill/>
        </p:spPr>
        <p:txBody>
          <a:bodyPr/>
          <a:lstStyle/>
          <a:p>
            <a:r>
              <a:rPr lang="en-US"/>
              <a:t>Chapter 12: Computer Programming</a:t>
            </a:r>
          </a:p>
        </p:txBody>
      </p:sp>
      <p:sp>
        <p:nvSpPr>
          <p:cNvPr id="83972" name="Slide Number Placeholder 4"/>
          <p:cNvSpPr>
            <a:spLocks noGrp="1"/>
          </p:cNvSpPr>
          <p:nvPr>
            <p:ph type="sldNum" sz="quarter" idx="11"/>
          </p:nvPr>
        </p:nvSpPr>
        <p:spPr>
          <a:noFill/>
        </p:spPr>
        <p:txBody>
          <a:bodyPr/>
          <a:lstStyle/>
          <a:p>
            <a:fld id="{C071AA64-FDA7-4EC8-80E8-0EDB9D1A7B71}" type="slidenum">
              <a:rPr lang="en-US">
                <a:cs typeface="Arial" charset="0"/>
              </a:rPr>
              <a:pPr/>
              <a:t>34</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101" y="2171171"/>
            <a:ext cx="4097561" cy="388414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mtClean="0"/>
              <a:t>Procedural Languages and Applications</a:t>
            </a:r>
          </a:p>
        </p:txBody>
      </p:sp>
      <p:sp>
        <p:nvSpPr>
          <p:cNvPr id="86018" name="Rectangle 3"/>
          <p:cNvSpPr>
            <a:spLocks noGrp="1" noChangeArrowheads="1"/>
          </p:cNvSpPr>
          <p:nvPr>
            <p:ph idx="1"/>
          </p:nvPr>
        </p:nvSpPr>
        <p:spPr/>
        <p:txBody>
          <a:bodyPr/>
          <a:lstStyle/>
          <a:p>
            <a:r>
              <a:rPr lang="en-US" sz="2800" dirty="0" smtClean="0"/>
              <a:t>Popular procedural languages: COBOL, FORTH, APL, ALGOL, PL/1, Pascal, C, Ada, and BASIC</a:t>
            </a:r>
          </a:p>
          <a:p>
            <a:r>
              <a:rPr lang="en-US" sz="2800" dirty="0" smtClean="0"/>
              <a:t>The procedural approach is best for problems that can be solved by following a step-by-step algorithm</a:t>
            </a:r>
            <a:endParaRPr lang="en-US" sz="2400" dirty="0" smtClean="0"/>
          </a:p>
          <a:p>
            <a:r>
              <a:rPr lang="en-US" sz="2800" dirty="0" smtClean="0"/>
              <a:t>Produces programs that run quickly and use system resources efficiently</a:t>
            </a:r>
          </a:p>
        </p:txBody>
      </p:sp>
      <p:sp>
        <p:nvSpPr>
          <p:cNvPr id="86019" name="Footer Placeholder 3"/>
          <p:cNvSpPr>
            <a:spLocks noGrp="1"/>
          </p:cNvSpPr>
          <p:nvPr>
            <p:ph type="ftr" sz="quarter" idx="10"/>
          </p:nvPr>
        </p:nvSpPr>
        <p:spPr>
          <a:noFill/>
        </p:spPr>
        <p:txBody>
          <a:bodyPr/>
          <a:lstStyle/>
          <a:p>
            <a:r>
              <a:rPr lang="en-US"/>
              <a:t>Chapter 12: Computer Programming</a:t>
            </a:r>
          </a:p>
        </p:txBody>
      </p:sp>
      <p:sp>
        <p:nvSpPr>
          <p:cNvPr id="86020" name="Slide Number Placeholder 4"/>
          <p:cNvSpPr>
            <a:spLocks noGrp="1"/>
          </p:cNvSpPr>
          <p:nvPr>
            <p:ph type="sldNum" sz="quarter" idx="11"/>
          </p:nvPr>
        </p:nvSpPr>
        <p:spPr>
          <a:noFill/>
        </p:spPr>
        <p:txBody>
          <a:bodyPr/>
          <a:lstStyle/>
          <a:p>
            <a:fld id="{FD3F087F-831C-4C74-B0E0-F8BD00193404}" type="slidenum">
              <a:rPr lang="en-US">
                <a:cs typeface="Arial" charset="0"/>
              </a:rPr>
              <a:pPr/>
              <a:t>35</a:t>
            </a:fld>
            <a:endParaRPr lang="en-US">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mtClean="0"/>
              <a:t>Section C: Object-Oriented Programming</a:t>
            </a:r>
          </a:p>
        </p:txBody>
      </p:sp>
      <p:sp>
        <p:nvSpPr>
          <p:cNvPr id="88066" name="Rectangle 3"/>
          <p:cNvSpPr>
            <a:spLocks noGrp="1" noChangeArrowheads="1"/>
          </p:cNvSpPr>
          <p:nvPr>
            <p:ph idx="1"/>
          </p:nvPr>
        </p:nvSpPr>
        <p:spPr/>
        <p:txBody>
          <a:bodyPr/>
          <a:lstStyle/>
          <a:p>
            <a:r>
              <a:rPr lang="en-US" sz="2800" smtClean="0"/>
              <a:t>Objects and Classes</a:t>
            </a:r>
          </a:p>
          <a:p>
            <a:r>
              <a:rPr lang="en-US" sz="2800" smtClean="0"/>
              <a:t>Inheritance</a:t>
            </a:r>
          </a:p>
          <a:p>
            <a:r>
              <a:rPr lang="en-US" sz="2800" smtClean="0"/>
              <a:t>Methods and Messages</a:t>
            </a:r>
          </a:p>
          <a:p>
            <a:r>
              <a:rPr lang="en-US" sz="2800" smtClean="0"/>
              <a:t>Object-oriented Program Structure</a:t>
            </a:r>
          </a:p>
          <a:p>
            <a:r>
              <a:rPr lang="en-US" sz="2800" smtClean="0"/>
              <a:t>Object-oriented Languages and Applications</a:t>
            </a:r>
          </a:p>
        </p:txBody>
      </p:sp>
      <p:sp>
        <p:nvSpPr>
          <p:cNvPr id="88067" name="Footer Placeholder 3"/>
          <p:cNvSpPr>
            <a:spLocks noGrp="1"/>
          </p:cNvSpPr>
          <p:nvPr>
            <p:ph type="ftr" sz="quarter" idx="10"/>
          </p:nvPr>
        </p:nvSpPr>
        <p:spPr>
          <a:noFill/>
        </p:spPr>
        <p:txBody>
          <a:bodyPr/>
          <a:lstStyle/>
          <a:p>
            <a:r>
              <a:rPr lang="en-US"/>
              <a:t>Chapter 12: Computer Programming</a:t>
            </a:r>
          </a:p>
        </p:txBody>
      </p:sp>
      <p:sp>
        <p:nvSpPr>
          <p:cNvPr id="88068" name="Slide Number Placeholder 4"/>
          <p:cNvSpPr>
            <a:spLocks noGrp="1"/>
          </p:cNvSpPr>
          <p:nvPr>
            <p:ph type="sldNum" sz="quarter" idx="11"/>
          </p:nvPr>
        </p:nvSpPr>
        <p:spPr>
          <a:noFill/>
        </p:spPr>
        <p:txBody>
          <a:bodyPr/>
          <a:lstStyle/>
          <a:p>
            <a:fld id="{00F01865-ED06-4A30-A9E0-0C8FE9C84E01}" type="slidenum">
              <a:rPr lang="en-US">
                <a:cs typeface="Arial" charset="0"/>
              </a:rPr>
              <a:pPr/>
              <a:t>36</a:t>
            </a:fld>
            <a:endParaRPr lang="en-US">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Question</a:t>
            </a:r>
          </a:p>
        </p:txBody>
      </p:sp>
      <p:sp>
        <p:nvSpPr>
          <p:cNvPr id="90114" name="Content Placeholder 2"/>
          <p:cNvSpPr>
            <a:spLocks noGrp="1"/>
          </p:cNvSpPr>
          <p:nvPr>
            <p:ph idx="1"/>
          </p:nvPr>
        </p:nvSpPr>
        <p:spPr/>
        <p:txBody>
          <a:bodyPr/>
          <a:lstStyle/>
          <a:p>
            <a:r>
              <a:rPr lang="en-US" sz="2400" smtClean="0">
                <a:solidFill>
                  <a:srgbClr val="A6A6A6"/>
                </a:solidFill>
              </a:rPr>
              <a:t>122300</a:t>
            </a:r>
            <a:r>
              <a:rPr lang="en-US" sz="2400" smtClean="0"/>
              <a:t> Object-oriented programming has become quite popular. Why?</a:t>
            </a:r>
          </a:p>
          <a:p>
            <a:pPr lvl="1"/>
            <a:r>
              <a:rPr lang="en-US" sz="2400" smtClean="0"/>
              <a:t>A.  It allows programmers to structure problems in a cognitively similar way as they perceive the real world.</a:t>
            </a:r>
          </a:p>
          <a:p>
            <a:pPr lvl="1"/>
            <a:r>
              <a:rPr lang="en-US" sz="2400" smtClean="0"/>
              <a:t>B.  Object-oriented programs are the fastest, most efficient type of programs for today’s computer hardware.</a:t>
            </a:r>
          </a:p>
          <a:p>
            <a:pPr lvl="1"/>
            <a:r>
              <a:rPr lang="en-US" sz="2400" smtClean="0"/>
              <a:t>C.  It creates the most secure programs, with the fewest security holes.</a:t>
            </a:r>
          </a:p>
          <a:p>
            <a:pPr lvl="1"/>
            <a:r>
              <a:rPr lang="en-US" sz="2400" smtClean="0"/>
              <a:t>D.  It is the best programming paradigm for working with words and concepts.</a:t>
            </a:r>
          </a:p>
        </p:txBody>
      </p:sp>
      <p:sp>
        <p:nvSpPr>
          <p:cNvPr id="90115"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1F477915-AC47-4F1F-8685-8EB4F2A58889}"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mtClean="0"/>
              <a:t>Objects and Classes</a:t>
            </a:r>
          </a:p>
        </p:txBody>
      </p:sp>
      <p:sp>
        <p:nvSpPr>
          <p:cNvPr id="92162" name="Rectangle 3"/>
          <p:cNvSpPr>
            <a:spLocks noGrp="1" noChangeArrowheads="1"/>
          </p:cNvSpPr>
          <p:nvPr>
            <p:ph idx="1"/>
          </p:nvPr>
        </p:nvSpPr>
        <p:spPr/>
        <p:txBody>
          <a:bodyPr/>
          <a:lstStyle/>
          <a:p>
            <a:r>
              <a:rPr lang="en-US" sz="2800" dirty="0" smtClean="0"/>
              <a:t>An object represents an abstract or real-world entity</a:t>
            </a:r>
          </a:p>
          <a:p>
            <a:r>
              <a:rPr lang="en-US" sz="2800" dirty="0" smtClean="0"/>
              <a:t>A class is a template for a group of objects with similar characteristics</a:t>
            </a:r>
          </a:p>
          <a:p>
            <a:pPr lvl="1"/>
            <a:r>
              <a:rPr lang="en-US" sz="2400" dirty="0" smtClean="0"/>
              <a:t>A class attribute defines the characteristics of a set of objects</a:t>
            </a:r>
          </a:p>
          <a:p>
            <a:pPr lvl="2"/>
            <a:r>
              <a:rPr lang="en-US" sz="2000" dirty="0" smtClean="0"/>
              <a:t>Public vs. private attributes</a:t>
            </a:r>
          </a:p>
        </p:txBody>
      </p:sp>
      <p:sp>
        <p:nvSpPr>
          <p:cNvPr id="92163" name="Footer Placeholder 3"/>
          <p:cNvSpPr>
            <a:spLocks noGrp="1"/>
          </p:cNvSpPr>
          <p:nvPr>
            <p:ph type="ftr" sz="quarter" idx="10"/>
          </p:nvPr>
        </p:nvSpPr>
        <p:spPr>
          <a:noFill/>
        </p:spPr>
        <p:txBody>
          <a:bodyPr/>
          <a:lstStyle/>
          <a:p>
            <a:r>
              <a:rPr lang="en-US"/>
              <a:t>Chapter 12: Computer Programming</a:t>
            </a:r>
          </a:p>
        </p:txBody>
      </p:sp>
      <p:sp>
        <p:nvSpPr>
          <p:cNvPr id="92164" name="Slide Number Placeholder 4"/>
          <p:cNvSpPr>
            <a:spLocks noGrp="1"/>
          </p:cNvSpPr>
          <p:nvPr>
            <p:ph type="sldNum" sz="quarter" idx="11"/>
          </p:nvPr>
        </p:nvSpPr>
        <p:spPr>
          <a:noFill/>
        </p:spPr>
        <p:txBody>
          <a:bodyPr/>
          <a:lstStyle/>
          <a:p>
            <a:fld id="{04FEAD12-6519-4266-8127-82492B255F1C}" type="slidenum">
              <a:rPr lang="en-US">
                <a:cs typeface="Arial" charset="0"/>
              </a:rPr>
              <a:pPr/>
              <a:t>38</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543" y="4534624"/>
            <a:ext cx="5402439" cy="138414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smtClean="0"/>
              <a:t>Inheritance</a:t>
            </a:r>
          </a:p>
        </p:txBody>
      </p:sp>
      <p:sp>
        <p:nvSpPr>
          <p:cNvPr id="94210" name="Rectangle 3"/>
          <p:cNvSpPr>
            <a:spLocks noGrp="1" noChangeArrowheads="1"/>
          </p:cNvSpPr>
          <p:nvPr>
            <p:ph idx="1"/>
          </p:nvPr>
        </p:nvSpPr>
        <p:spPr/>
        <p:txBody>
          <a:bodyPr/>
          <a:lstStyle/>
          <a:p>
            <a:r>
              <a:rPr lang="en-US" sz="2800" dirty="0" smtClean="0"/>
              <a:t>Passing certain characteristics from one class to other classes</a:t>
            </a:r>
          </a:p>
          <a:p>
            <a:pPr lvl="1"/>
            <a:r>
              <a:rPr lang="en-US" sz="2400" dirty="0" smtClean="0"/>
              <a:t>Class hierarchy</a:t>
            </a:r>
          </a:p>
          <a:p>
            <a:pPr lvl="2"/>
            <a:r>
              <a:rPr lang="en-US" sz="2000" dirty="0" smtClean="0"/>
              <a:t>Superclass</a:t>
            </a:r>
          </a:p>
          <a:p>
            <a:pPr lvl="2"/>
            <a:r>
              <a:rPr lang="en-US" sz="2000" dirty="0" smtClean="0"/>
              <a:t>Subclass</a:t>
            </a:r>
          </a:p>
        </p:txBody>
      </p:sp>
      <p:sp>
        <p:nvSpPr>
          <p:cNvPr id="94211" name="Footer Placeholder 3"/>
          <p:cNvSpPr>
            <a:spLocks noGrp="1"/>
          </p:cNvSpPr>
          <p:nvPr>
            <p:ph type="ftr" sz="quarter" idx="10"/>
          </p:nvPr>
        </p:nvSpPr>
        <p:spPr>
          <a:noFill/>
        </p:spPr>
        <p:txBody>
          <a:bodyPr/>
          <a:lstStyle/>
          <a:p>
            <a:r>
              <a:rPr lang="en-US"/>
              <a:t>Chapter 12: Computer Programming</a:t>
            </a:r>
          </a:p>
        </p:txBody>
      </p:sp>
      <p:sp>
        <p:nvSpPr>
          <p:cNvPr id="94212" name="Slide Number Placeholder 4"/>
          <p:cNvSpPr>
            <a:spLocks noGrp="1"/>
          </p:cNvSpPr>
          <p:nvPr>
            <p:ph type="sldNum" sz="quarter" idx="11"/>
          </p:nvPr>
        </p:nvSpPr>
        <p:spPr>
          <a:noFill/>
        </p:spPr>
        <p:txBody>
          <a:bodyPr/>
          <a:lstStyle/>
          <a:p>
            <a:fld id="{D844E8E9-FF92-4E40-954E-F2DF34DB1236}" type="slidenum">
              <a:rPr lang="en-US">
                <a:cs typeface="Arial" charset="0"/>
              </a:rPr>
              <a:pPr/>
              <a:t>39</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516" y="2071094"/>
            <a:ext cx="3135374" cy="41471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120700</a:t>
            </a:r>
            <a:r>
              <a:rPr lang="en-US" sz="2400" dirty="0" smtClean="0"/>
              <a:t> Programmers use a tool called an errata to step through a program to locate syntax errors. </a:t>
            </a:r>
          </a:p>
          <a:p>
            <a:pPr>
              <a:defRPr/>
            </a:pPr>
            <a:r>
              <a:rPr lang="en-US" sz="2400" dirty="0" smtClean="0">
                <a:solidFill>
                  <a:schemeClr val="bg1">
                    <a:lumMod val="65000"/>
                  </a:schemeClr>
                </a:solidFill>
              </a:rPr>
              <a:t>120800</a:t>
            </a:r>
            <a:r>
              <a:rPr lang="en-US" sz="2400" dirty="0" smtClean="0"/>
              <a:t> </a:t>
            </a:r>
            <a:r>
              <a:rPr lang="en-US" sz="2400" dirty="0" err="1" smtClean="0"/>
              <a:t>Pseudocode</a:t>
            </a:r>
            <a:r>
              <a:rPr lang="en-US" sz="2400" dirty="0" smtClean="0"/>
              <a:t> is a bug or error in a line of program code. </a:t>
            </a:r>
          </a:p>
          <a:p>
            <a:pPr>
              <a:defRPr/>
            </a:pPr>
            <a:r>
              <a:rPr lang="en-US" sz="2400" dirty="0" smtClean="0">
                <a:solidFill>
                  <a:schemeClr val="bg1">
                    <a:lumMod val="65000"/>
                  </a:schemeClr>
                </a:solidFill>
              </a:rPr>
              <a:t>120900</a:t>
            </a:r>
            <a:r>
              <a:rPr lang="en-US" sz="2400" dirty="0" smtClean="0"/>
              <a:t> A control structure specifies the sequence in which a program is executed. </a:t>
            </a:r>
          </a:p>
          <a:p>
            <a:pPr>
              <a:defRPr/>
            </a:pPr>
            <a:r>
              <a:rPr lang="en-US" sz="2400" dirty="0" smtClean="0">
                <a:solidFill>
                  <a:schemeClr val="bg1">
                    <a:lumMod val="65000"/>
                  </a:schemeClr>
                </a:solidFill>
              </a:rPr>
              <a:t>121000</a:t>
            </a:r>
            <a:r>
              <a:rPr lang="en-US" sz="2400" dirty="0" smtClean="0"/>
              <a:t> FOR…NEXT and DO…WHILE are examples of commands for loops. </a:t>
            </a:r>
          </a:p>
          <a:p>
            <a:pPr>
              <a:defRPr/>
            </a:pPr>
            <a:r>
              <a:rPr lang="en-US" sz="2400" dirty="0" smtClean="0">
                <a:solidFill>
                  <a:schemeClr val="bg1">
                    <a:lumMod val="65000"/>
                  </a:schemeClr>
                </a:solidFill>
              </a:rPr>
              <a:t>121100</a:t>
            </a:r>
            <a:r>
              <a:rPr lang="en-US" sz="2400" dirty="0" smtClean="0"/>
              <a:t> A programmer could define a class called “pizza” to solve the pizza problem using object-oriented programming. </a:t>
            </a:r>
          </a:p>
          <a:p>
            <a:pPr>
              <a:defRPr/>
            </a:pPr>
            <a:r>
              <a:rPr lang="en-US" sz="2400" dirty="0" smtClean="0">
                <a:solidFill>
                  <a:schemeClr val="bg1">
                    <a:lumMod val="65000"/>
                  </a:schemeClr>
                </a:solidFill>
              </a:rPr>
              <a:t>121200</a:t>
            </a:r>
            <a:r>
              <a:rPr lang="en-US" sz="2400" dirty="0" smtClean="0"/>
              <a:t> Inheritance, methods, messages, and polymorphism are associated with the declarative paradigm. </a:t>
            </a:r>
            <a:endParaRPr lang="en-US" sz="2400" dirty="0"/>
          </a:p>
        </p:txBody>
      </p:sp>
      <p:sp>
        <p:nvSpPr>
          <p:cNvPr id="22531"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64038BAB-C8D7-47FD-9DD6-ED99511B7F48}"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smtClean="0"/>
              <a:t>Methods and Messages</a:t>
            </a:r>
          </a:p>
        </p:txBody>
      </p:sp>
      <p:sp>
        <p:nvSpPr>
          <p:cNvPr id="96258" name="Rectangle 3"/>
          <p:cNvSpPr>
            <a:spLocks noGrp="1" noChangeArrowheads="1"/>
          </p:cNvSpPr>
          <p:nvPr>
            <p:ph idx="1"/>
          </p:nvPr>
        </p:nvSpPr>
        <p:spPr/>
        <p:txBody>
          <a:bodyPr/>
          <a:lstStyle/>
          <a:p>
            <a:r>
              <a:rPr lang="en-US" sz="2800" smtClean="0"/>
              <a:t>A method is a segment of code that defines an action</a:t>
            </a:r>
          </a:p>
          <a:p>
            <a:pPr lvl="1"/>
            <a:r>
              <a:rPr lang="en-US" sz="2400" smtClean="0"/>
              <a:t>Collect input, perform calculations, etc.</a:t>
            </a:r>
          </a:p>
          <a:p>
            <a:pPr lvl="1"/>
            <a:r>
              <a:rPr lang="en-US" sz="2400" smtClean="0"/>
              <a:t>A method is activated by a message</a:t>
            </a:r>
          </a:p>
          <a:p>
            <a:pPr lvl="1"/>
            <a:r>
              <a:rPr lang="en-US" sz="2400" smtClean="0"/>
              <a:t>Can be defined along with the class they affect</a:t>
            </a:r>
          </a:p>
          <a:p>
            <a:r>
              <a:rPr lang="en-US" sz="2800" smtClean="0"/>
              <a:t>Polymorphism refers to the ability to redefine a method in a subclass</a:t>
            </a:r>
          </a:p>
          <a:p>
            <a:pPr lvl="1"/>
            <a:r>
              <a:rPr lang="en-US" sz="2400" smtClean="0"/>
              <a:t>Helps simplify program code</a:t>
            </a:r>
          </a:p>
        </p:txBody>
      </p:sp>
      <p:sp>
        <p:nvSpPr>
          <p:cNvPr id="96259" name="Footer Placeholder 3"/>
          <p:cNvSpPr>
            <a:spLocks noGrp="1"/>
          </p:cNvSpPr>
          <p:nvPr>
            <p:ph type="ftr" sz="quarter" idx="10"/>
          </p:nvPr>
        </p:nvSpPr>
        <p:spPr>
          <a:noFill/>
        </p:spPr>
        <p:txBody>
          <a:bodyPr/>
          <a:lstStyle/>
          <a:p>
            <a:r>
              <a:rPr lang="en-US"/>
              <a:t>Chapter 12: Computer Programming</a:t>
            </a:r>
          </a:p>
        </p:txBody>
      </p:sp>
      <p:sp>
        <p:nvSpPr>
          <p:cNvPr id="96260" name="Slide Number Placeholder 4"/>
          <p:cNvSpPr>
            <a:spLocks noGrp="1"/>
          </p:cNvSpPr>
          <p:nvPr>
            <p:ph type="sldNum" sz="quarter" idx="11"/>
          </p:nvPr>
        </p:nvSpPr>
        <p:spPr>
          <a:noFill/>
        </p:spPr>
        <p:txBody>
          <a:bodyPr/>
          <a:lstStyle/>
          <a:p>
            <a:fld id="{2BA1CFD2-0E86-4233-97F1-EC57E7CD3DCC}" type="slidenum">
              <a:rPr lang="en-US">
                <a:cs typeface="Arial" charset="0"/>
              </a:rPr>
              <a:pPr/>
              <a:t>40</a:t>
            </a:fld>
            <a:endParaRPr lang="en-US">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Object-Oriented </a:t>
            </a:r>
            <a:br>
              <a:rPr lang="en-US" smtClean="0"/>
            </a:br>
            <a:r>
              <a:rPr lang="en-US" smtClean="0"/>
              <a:t>Program Structure</a:t>
            </a:r>
          </a:p>
        </p:txBody>
      </p:sp>
      <p:sp>
        <p:nvSpPr>
          <p:cNvPr id="98306" name="Footer Placeholder 3"/>
          <p:cNvSpPr>
            <a:spLocks noGrp="1"/>
          </p:cNvSpPr>
          <p:nvPr>
            <p:ph type="ftr" sz="quarter" idx="10"/>
          </p:nvPr>
        </p:nvSpPr>
        <p:spPr>
          <a:noFill/>
        </p:spPr>
        <p:txBody>
          <a:bodyPr/>
          <a:lstStyle/>
          <a:p>
            <a:r>
              <a:rPr lang="en-US"/>
              <a:t>Chapter 12: Computer Programming</a:t>
            </a:r>
          </a:p>
        </p:txBody>
      </p:sp>
      <p:sp>
        <p:nvSpPr>
          <p:cNvPr id="98307" name="Slide Number Placeholder 4"/>
          <p:cNvSpPr>
            <a:spLocks noGrp="1"/>
          </p:cNvSpPr>
          <p:nvPr>
            <p:ph type="sldNum" sz="quarter" idx="11"/>
          </p:nvPr>
        </p:nvSpPr>
        <p:spPr>
          <a:noFill/>
        </p:spPr>
        <p:txBody>
          <a:bodyPr/>
          <a:lstStyle/>
          <a:p>
            <a:fld id="{F963A3F7-DADF-4F10-9B4D-0B979AC3BA8C}" type="slidenum">
              <a:rPr lang="en-US">
                <a:cs typeface="Arial" charset="0"/>
              </a:rPr>
              <a:pPr/>
              <a:t>41</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794" y="1511300"/>
            <a:ext cx="5442111" cy="46148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smtClean="0"/>
              <a:t>Object-Oriented </a:t>
            </a:r>
            <a:br>
              <a:rPr lang="en-US" smtClean="0"/>
            </a:br>
            <a:r>
              <a:rPr lang="en-US" smtClean="0"/>
              <a:t>Program Structure</a:t>
            </a:r>
          </a:p>
        </p:txBody>
      </p:sp>
      <p:sp>
        <p:nvSpPr>
          <p:cNvPr id="100354" name="Footer Placeholder 3"/>
          <p:cNvSpPr>
            <a:spLocks noGrp="1"/>
          </p:cNvSpPr>
          <p:nvPr>
            <p:ph type="ftr" sz="quarter" idx="10"/>
          </p:nvPr>
        </p:nvSpPr>
        <p:spPr>
          <a:noFill/>
        </p:spPr>
        <p:txBody>
          <a:bodyPr/>
          <a:lstStyle/>
          <a:p>
            <a:r>
              <a:rPr lang="en-US"/>
              <a:t>Chapter 12: Computer Programming</a:t>
            </a:r>
          </a:p>
        </p:txBody>
      </p:sp>
      <p:sp>
        <p:nvSpPr>
          <p:cNvPr id="100355" name="Slide Number Placeholder 4"/>
          <p:cNvSpPr>
            <a:spLocks noGrp="1"/>
          </p:cNvSpPr>
          <p:nvPr>
            <p:ph type="sldNum" sz="quarter" idx="11"/>
          </p:nvPr>
        </p:nvSpPr>
        <p:spPr>
          <a:noFill/>
        </p:spPr>
        <p:txBody>
          <a:bodyPr/>
          <a:lstStyle/>
          <a:p>
            <a:fld id="{4A0D9B44-2B4E-4FF8-BC43-3D130F0775E3}" type="slidenum">
              <a:rPr lang="en-US">
                <a:cs typeface="Arial" charset="0"/>
              </a:rPr>
              <a:pPr/>
              <a:t>42</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3679" y="1511300"/>
            <a:ext cx="4670342" cy="46148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smtClean="0"/>
              <a:t>Object-Oriented </a:t>
            </a:r>
            <a:br>
              <a:rPr lang="en-US" smtClean="0"/>
            </a:br>
            <a:r>
              <a:rPr lang="en-US" smtClean="0"/>
              <a:t>Program Structure</a:t>
            </a:r>
          </a:p>
        </p:txBody>
      </p:sp>
      <p:sp>
        <p:nvSpPr>
          <p:cNvPr id="102402" name="Footer Placeholder 3"/>
          <p:cNvSpPr>
            <a:spLocks noGrp="1"/>
          </p:cNvSpPr>
          <p:nvPr>
            <p:ph type="ftr" sz="quarter" idx="10"/>
          </p:nvPr>
        </p:nvSpPr>
        <p:spPr>
          <a:noFill/>
        </p:spPr>
        <p:txBody>
          <a:bodyPr/>
          <a:lstStyle/>
          <a:p>
            <a:r>
              <a:rPr lang="en-US"/>
              <a:t>Chapter 12: Computer Programming</a:t>
            </a:r>
          </a:p>
        </p:txBody>
      </p:sp>
      <p:sp>
        <p:nvSpPr>
          <p:cNvPr id="161794" name="Slide Number Placeholder 4"/>
          <p:cNvSpPr>
            <a:spLocks noGrp="1"/>
          </p:cNvSpPr>
          <p:nvPr>
            <p:ph type="sldNum" sz="quarter" idx="11"/>
          </p:nvPr>
        </p:nvSpPr>
        <p:spPr/>
        <p:txBody>
          <a:bodyPr/>
          <a:lstStyle/>
          <a:p>
            <a:pPr>
              <a:defRPr/>
            </a:pPr>
            <a:fld id="{F0F87994-7770-4A0D-9999-E9D8FFF1D867}" type="slidenum">
              <a:rPr lang="en-US"/>
              <a:pPr>
                <a:defRPr/>
              </a:pPr>
              <a:t>43</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874" y="2279097"/>
            <a:ext cx="5621951" cy="307926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smtClean="0"/>
              <a:t>Object-Oriented </a:t>
            </a:r>
            <a:br>
              <a:rPr lang="en-US" smtClean="0"/>
            </a:br>
            <a:r>
              <a:rPr lang="en-US" smtClean="0"/>
              <a:t>Languages and Applications</a:t>
            </a:r>
          </a:p>
        </p:txBody>
      </p:sp>
      <p:sp>
        <p:nvSpPr>
          <p:cNvPr id="104450" name="Rectangle 3"/>
          <p:cNvSpPr>
            <a:spLocks noGrp="1" noChangeArrowheads="1"/>
          </p:cNvSpPr>
          <p:nvPr>
            <p:ph idx="1"/>
          </p:nvPr>
        </p:nvSpPr>
        <p:spPr/>
        <p:txBody>
          <a:bodyPr/>
          <a:lstStyle/>
          <a:p>
            <a:r>
              <a:rPr lang="en-US" sz="2400" smtClean="0"/>
              <a:t>SIMULA was believed to be the first object-oriented computer language</a:t>
            </a:r>
          </a:p>
          <a:p>
            <a:r>
              <a:rPr lang="en-US" sz="2400" smtClean="0"/>
              <a:t>The Dynabook project was the second major development in object-oriented languages</a:t>
            </a:r>
          </a:p>
          <a:p>
            <a:r>
              <a:rPr lang="en-US" sz="2400" smtClean="0"/>
              <a:t>Popular hybrid languages today are Ada 2005, C++, Visual Basic, Objective-C, and C# and include both procedural and object-oriented techniques</a:t>
            </a:r>
          </a:p>
          <a:p>
            <a:r>
              <a:rPr lang="en-US" sz="2400" smtClean="0"/>
              <a:t>Facets of the object-oriented paradigm can also increase a programmer’s efficiency because encapsulation allows objects to be adapted and reused in a variety of different programs</a:t>
            </a:r>
          </a:p>
        </p:txBody>
      </p:sp>
      <p:sp>
        <p:nvSpPr>
          <p:cNvPr id="104451" name="Footer Placeholder 3"/>
          <p:cNvSpPr>
            <a:spLocks noGrp="1"/>
          </p:cNvSpPr>
          <p:nvPr>
            <p:ph type="ftr" sz="quarter" idx="10"/>
          </p:nvPr>
        </p:nvSpPr>
        <p:spPr>
          <a:noFill/>
        </p:spPr>
        <p:txBody>
          <a:bodyPr/>
          <a:lstStyle/>
          <a:p>
            <a:r>
              <a:rPr lang="en-US"/>
              <a:t>Chapter 12: Computer Programming</a:t>
            </a:r>
          </a:p>
        </p:txBody>
      </p:sp>
      <p:sp>
        <p:nvSpPr>
          <p:cNvPr id="104452" name="Slide Number Placeholder 4"/>
          <p:cNvSpPr>
            <a:spLocks noGrp="1"/>
          </p:cNvSpPr>
          <p:nvPr>
            <p:ph type="sldNum" sz="quarter" idx="11"/>
          </p:nvPr>
        </p:nvSpPr>
        <p:spPr>
          <a:noFill/>
        </p:spPr>
        <p:txBody>
          <a:bodyPr/>
          <a:lstStyle/>
          <a:p>
            <a:fld id="{FDB790AA-AF53-4049-84AA-1234709D302A}" type="slidenum">
              <a:rPr lang="en-US">
                <a:cs typeface="Arial" charset="0"/>
              </a:rPr>
              <a:pPr/>
              <a:t>44</a:t>
            </a:fld>
            <a:endParaRPr lang="en-US">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smtClean="0"/>
              <a:t>Section D: Declarative Programming</a:t>
            </a:r>
          </a:p>
        </p:txBody>
      </p:sp>
      <p:sp>
        <p:nvSpPr>
          <p:cNvPr id="106498" name="Rectangle 3"/>
          <p:cNvSpPr>
            <a:spLocks noGrp="1" noChangeArrowheads="1"/>
          </p:cNvSpPr>
          <p:nvPr>
            <p:ph idx="1"/>
          </p:nvPr>
        </p:nvSpPr>
        <p:spPr/>
        <p:txBody>
          <a:bodyPr/>
          <a:lstStyle/>
          <a:p>
            <a:r>
              <a:rPr lang="en-US" sz="2800" smtClean="0"/>
              <a:t>The Declarative Paradigm</a:t>
            </a:r>
          </a:p>
          <a:p>
            <a:r>
              <a:rPr lang="en-US" sz="2800" smtClean="0"/>
              <a:t>Prolog Facts</a:t>
            </a:r>
          </a:p>
          <a:p>
            <a:r>
              <a:rPr lang="en-US" sz="2800" smtClean="0"/>
              <a:t>Prolog Rules</a:t>
            </a:r>
          </a:p>
          <a:p>
            <a:r>
              <a:rPr lang="en-US" sz="2800" smtClean="0"/>
              <a:t>Input Capabilities</a:t>
            </a:r>
          </a:p>
          <a:p>
            <a:r>
              <a:rPr lang="en-US" sz="2800" smtClean="0"/>
              <a:t>Declarative Languages and Applications</a:t>
            </a:r>
          </a:p>
        </p:txBody>
      </p:sp>
      <p:sp>
        <p:nvSpPr>
          <p:cNvPr id="106499" name="Footer Placeholder 3"/>
          <p:cNvSpPr>
            <a:spLocks noGrp="1"/>
          </p:cNvSpPr>
          <p:nvPr>
            <p:ph type="ftr" sz="quarter" idx="10"/>
          </p:nvPr>
        </p:nvSpPr>
        <p:spPr>
          <a:noFill/>
        </p:spPr>
        <p:txBody>
          <a:bodyPr/>
          <a:lstStyle/>
          <a:p>
            <a:r>
              <a:rPr lang="en-US"/>
              <a:t>Chapter 12: Computer Programming</a:t>
            </a:r>
          </a:p>
        </p:txBody>
      </p:sp>
      <p:sp>
        <p:nvSpPr>
          <p:cNvPr id="106500" name="Slide Number Placeholder 4"/>
          <p:cNvSpPr>
            <a:spLocks noGrp="1"/>
          </p:cNvSpPr>
          <p:nvPr>
            <p:ph type="sldNum" sz="quarter" idx="11"/>
          </p:nvPr>
        </p:nvSpPr>
        <p:spPr>
          <a:noFill/>
        </p:spPr>
        <p:txBody>
          <a:bodyPr/>
          <a:lstStyle/>
          <a:p>
            <a:fld id="{2E7A0792-19A5-4015-9D31-82B6D8EC6F23}" type="slidenum">
              <a:rPr lang="en-US">
                <a:cs typeface="Arial" charset="0"/>
              </a:rPr>
              <a:pPr/>
              <a:t>45</a:t>
            </a:fld>
            <a:endParaRPr lang="en-US">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Question</a:t>
            </a:r>
          </a:p>
        </p:txBody>
      </p:sp>
      <p:sp>
        <p:nvSpPr>
          <p:cNvPr id="108546" name="Content Placeholder 2"/>
          <p:cNvSpPr>
            <a:spLocks noGrp="1"/>
          </p:cNvSpPr>
          <p:nvPr>
            <p:ph idx="1"/>
          </p:nvPr>
        </p:nvSpPr>
        <p:spPr/>
        <p:txBody>
          <a:bodyPr/>
          <a:lstStyle/>
          <a:p>
            <a:r>
              <a:rPr lang="en-US" sz="2400" smtClean="0">
                <a:solidFill>
                  <a:srgbClr val="A6A6A6"/>
                </a:solidFill>
              </a:rPr>
              <a:t>122400</a:t>
            </a:r>
            <a:r>
              <a:rPr lang="en-US" sz="2400" smtClean="0"/>
              <a:t> Declarative languages, such as Prolog, are very powerful for programs that involve words, concepts, and complex logic, but why aren’t these languages a first choice for programming computer games?</a:t>
            </a:r>
          </a:p>
          <a:p>
            <a:pPr lvl="1"/>
            <a:r>
              <a:rPr lang="en-US" sz="2400" smtClean="0"/>
              <a:t>A.  They don’t execute as fast as programs written with procedural languages.</a:t>
            </a:r>
          </a:p>
          <a:p>
            <a:pPr lvl="1"/>
            <a:r>
              <a:rPr lang="en-US" sz="2400" smtClean="0"/>
              <a:t>B.  They are too difficult to learn.</a:t>
            </a:r>
          </a:p>
          <a:p>
            <a:pPr lvl="1"/>
            <a:r>
              <a:rPr lang="en-US" sz="2400" smtClean="0"/>
              <a:t>C.  They have too many security holes.</a:t>
            </a:r>
          </a:p>
          <a:p>
            <a:pPr lvl="1"/>
            <a:r>
              <a:rPr lang="en-US" sz="2400" smtClean="0"/>
              <a:t>D.  They require expensive compilers.</a:t>
            </a:r>
          </a:p>
        </p:txBody>
      </p:sp>
      <p:sp>
        <p:nvSpPr>
          <p:cNvPr id="108547"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8117EB89-3BF5-471A-9679-8031FFBAC24E}"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smtClean="0"/>
              <a:t>The Declarative Paradigm</a:t>
            </a:r>
          </a:p>
        </p:txBody>
      </p:sp>
      <p:sp>
        <p:nvSpPr>
          <p:cNvPr id="110594" name="Rectangle 3"/>
          <p:cNvSpPr>
            <a:spLocks noGrp="1" noChangeArrowheads="1"/>
          </p:cNvSpPr>
          <p:nvPr>
            <p:ph idx="1"/>
          </p:nvPr>
        </p:nvSpPr>
        <p:spPr/>
        <p:txBody>
          <a:bodyPr/>
          <a:lstStyle/>
          <a:p>
            <a:r>
              <a:rPr lang="en-US" sz="2800" smtClean="0"/>
              <a:t>Describes aspects of a problem that lead to a solution</a:t>
            </a:r>
          </a:p>
          <a:p>
            <a:pPr lvl="1"/>
            <a:r>
              <a:rPr lang="en-US" sz="2400" smtClean="0"/>
              <a:t>A fact is a statement for solving a problem</a:t>
            </a:r>
          </a:p>
          <a:p>
            <a:pPr lvl="1"/>
            <a:r>
              <a:rPr lang="en-US" sz="2400" smtClean="0"/>
              <a:t>Rules describe the relationship between facts</a:t>
            </a:r>
          </a:p>
        </p:txBody>
      </p:sp>
      <p:sp>
        <p:nvSpPr>
          <p:cNvPr id="110595" name="Footer Placeholder 3"/>
          <p:cNvSpPr>
            <a:spLocks noGrp="1"/>
          </p:cNvSpPr>
          <p:nvPr>
            <p:ph type="ftr" sz="quarter" idx="10"/>
          </p:nvPr>
        </p:nvSpPr>
        <p:spPr>
          <a:noFill/>
        </p:spPr>
        <p:txBody>
          <a:bodyPr/>
          <a:lstStyle/>
          <a:p>
            <a:r>
              <a:rPr lang="en-US"/>
              <a:t>Chapter 12: Computer Programming</a:t>
            </a:r>
          </a:p>
        </p:txBody>
      </p:sp>
      <p:sp>
        <p:nvSpPr>
          <p:cNvPr id="110596" name="Slide Number Placeholder 4"/>
          <p:cNvSpPr>
            <a:spLocks noGrp="1"/>
          </p:cNvSpPr>
          <p:nvPr>
            <p:ph type="sldNum" sz="quarter" idx="11"/>
          </p:nvPr>
        </p:nvSpPr>
        <p:spPr>
          <a:noFill/>
        </p:spPr>
        <p:txBody>
          <a:bodyPr/>
          <a:lstStyle/>
          <a:p>
            <a:fld id="{E5FABF60-CD3D-4994-BB1C-7EA3D1E2E250}" type="slidenum">
              <a:rPr lang="en-US">
                <a:cs typeface="Arial" charset="0"/>
              </a:rPr>
              <a:pPr/>
              <a:t>47</a:t>
            </a:fld>
            <a:endParaRPr lang="en-US">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smtClean="0"/>
              <a:t>The Declarative Paradigm</a:t>
            </a:r>
          </a:p>
        </p:txBody>
      </p:sp>
      <p:sp>
        <p:nvSpPr>
          <p:cNvPr id="112642" name="Rectangle 3"/>
          <p:cNvSpPr>
            <a:spLocks noGrp="1" noChangeArrowheads="1"/>
          </p:cNvSpPr>
          <p:nvPr>
            <p:ph idx="1"/>
          </p:nvPr>
        </p:nvSpPr>
        <p:spPr/>
        <p:txBody>
          <a:bodyPr/>
          <a:lstStyle/>
          <a:p>
            <a:r>
              <a:rPr lang="en-US" sz="2800" dirty="0" smtClean="0"/>
              <a:t>A decision table is a tabular method for visualizing and specifying rules based on multiple factors</a:t>
            </a:r>
          </a:p>
        </p:txBody>
      </p:sp>
      <p:sp>
        <p:nvSpPr>
          <p:cNvPr id="112643" name="Footer Placeholder 3"/>
          <p:cNvSpPr>
            <a:spLocks noGrp="1"/>
          </p:cNvSpPr>
          <p:nvPr>
            <p:ph type="ftr" sz="quarter" idx="10"/>
          </p:nvPr>
        </p:nvSpPr>
        <p:spPr>
          <a:noFill/>
        </p:spPr>
        <p:txBody>
          <a:bodyPr/>
          <a:lstStyle/>
          <a:p>
            <a:r>
              <a:rPr lang="en-US"/>
              <a:t>Chapter 12: Computer Programming</a:t>
            </a:r>
          </a:p>
        </p:txBody>
      </p:sp>
      <p:sp>
        <p:nvSpPr>
          <p:cNvPr id="112644" name="Slide Number Placeholder 4"/>
          <p:cNvSpPr>
            <a:spLocks noGrp="1"/>
          </p:cNvSpPr>
          <p:nvPr>
            <p:ph type="sldNum" sz="quarter" idx="11"/>
          </p:nvPr>
        </p:nvSpPr>
        <p:spPr>
          <a:noFill/>
        </p:spPr>
        <p:txBody>
          <a:bodyPr/>
          <a:lstStyle/>
          <a:p>
            <a:fld id="{9ABF0C6A-1DC2-4195-BB43-4E4E9A5DC5B4}" type="slidenum">
              <a:rPr lang="en-US">
                <a:cs typeface="Arial" charset="0"/>
              </a:rPr>
              <a:pPr/>
              <a:t>48</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356" y="3288377"/>
            <a:ext cx="5798781" cy="178658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smtClean="0"/>
              <a:t>Prolog Facts</a:t>
            </a:r>
          </a:p>
        </p:txBody>
      </p:sp>
      <p:sp>
        <p:nvSpPr>
          <p:cNvPr id="114690" name="Footer Placeholder 3"/>
          <p:cNvSpPr>
            <a:spLocks noGrp="1"/>
          </p:cNvSpPr>
          <p:nvPr>
            <p:ph type="ftr" sz="quarter" idx="10"/>
          </p:nvPr>
        </p:nvSpPr>
        <p:spPr>
          <a:noFill/>
        </p:spPr>
        <p:txBody>
          <a:bodyPr/>
          <a:lstStyle/>
          <a:p>
            <a:r>
              <a:rPr lang="en-US"/>
              <a:t>Chapter 12: Computer Programming</a:t>
            </a:r>
          </a:p>
        </p:txBody>
      </p:sp>
      <p:sp>
        <p:nvSpPr>
          <p:cNvPr id="174082" name="Slide Number Placeholder 4"/>
          <p:cNvSpPr>
            <a:spLocks noGrp="1"/>
          </p:cNvSpPr>
          <p:nvPr>
            <p:ph type="sldNum" sz="quarter" idx="11"/>
          </p:nvPr>
        </p:nvSpPr>
        <p:spPr/>
        <p:txBody>
          <a:bodyPr/>
          <a:lstStyle/>
          <a:p>
            <a:pPr>
              <a:defRPr/>
            </a:pPr>
            <a:fld id="{EC824A44-0DB2-4AAB-A51E-CE6E5F3F7F4C}" type="slidenum">
              <a:rPr lang="en-US"/>
              <a:pPr>
                <a:defRPr/>
              </a:pPr>
              <a:t>49</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0191" y="3044341"/>
            <a:ext cx="5457317" cy="154878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24578" name="Content Placeholder 2"/>
          <p:cNvSpPr>
            <a:spLocks noGrp="1"/>
          </p:cNvSpPr>
          <p:nvPr>
            <p:ph idx="1"/>
          </p:nvPr>
        </p:nvSpPr>
        <p:spPr/>
        <p:txBody>
          <a:bodyPr/>
          <a:lstStyle/>
          <a:p>
            <a:r>
              <a:rPr lang="en-US" sz="2400" smtClean="0">
                <a:solidFill>
                  <a:srgbClr val="A6A6A6"/>
                </a:solidFill>
              </a:rPr>
              <a:t>121300</a:t>
            </a:r>
            <a:r>
              <a:rPr lang="en-US" sz="2400" smtClean="0"/>
              <a:t> Goals, rules, and instantiation are associated with the agile paradigm. </a:t>
            </a:r>
          </a:p>
          <a:p>
            <a:r>
              <a:rPr lang="en-US" sz="2400" smtClean="0">
                <a:solidFill>
                  <a:srgbClr val="A6A6A6"/>
                </a:solidFill>
              </a:rPr>
              <a:t>121400</a:t>
            </a:r>
            <a:r>
              <a:rPr lang="en-US" sz="2400" smtClean="0"/>
              <a:t> Java is a declarative programming language. </a:t>
            </a:r>
          </a:p>
          <a:p>
            <a:r>
              <a:rPr lang="en-US" sz="2400" smtClean="0">
                <a:solidFill>
                  <a:srgbClr val="A6A6A6"/>
                </a:solidFill>
              </a:rPr>
              <a:t>121500</a:t>
            </a:r>
            <a:r>
              <a:rPr lang="en-US" sz="2400" smtClean="0"/>
              <a:t> Prolog facts contain an argument and a predicate. </a:t>
            </a:r>
          </a:p>
          <a:p>
            <a:r>
              <a:rPr lang="en-US" sz="2400" smtClean="0">
                <a:solidFill>
                  <a:srgbClr val="A6A6A6"/>
                </a:solidFill>
              </a:rPr>
              <a:t>121600</a:t>
            </a:r>
            <a:r>
              <a:rPr lang="en-US" sz="2400" smtClean="0"/>
              <a:t> Buffer overflows are associated with security vulnerabilities. </a:t>
            </a:r>
          </a:p>
          <a:p>
            <a:r>
              <a:rPr lang="en-US" sz="2400" smtClean="0">
                <a:solidFill>
                  <a:srgbClr val="A6A6A6"/>
                </a:solidFill>
              </a:rPr>
              <a:t>121700</a:t>
            </a:r>
            <a:r>
              <a:rPr lang="en-US" sz="2400" smtClean="0"/>
              <a:t> Programmers can use threat modeling and formal methods to create more secure programs.</a:t>
            </a:r>
          </a:p>
        </p:txBody>
      </p:sp>
      <p:sp>
        <p:nvSpPr>
          <p:cNvPr id="24579"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E676A6FF-C7A3-4551-A037-109E2548BECC}"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smtClean="0"/>
              <a:t>Prolog Facts</a:t>
            </a:r>
          </a:p>
        </p:txBody>
      </p:sp>
      <p:sp>
        <p:nvSpPr>
          <p:cNvPr id="116738" name="Rectangle 3"/>
          <p:cNvSpPr>
            <a:spLocks noGrp="1" noChangeArrowheads="1"/>
          </p:cNvSpPr>
          <p:nvPr>
            <p:ph idx="1"/>
          </p:nvPr>
        </p:nvSpPr>
        <p:spPr/>
        <p:txBody>
          <a:bodyPr/>
          <a:lstStyle/>
          <a:p>
            <a:r>
              <a:rPr lang="en-US" sz="2800" dirty="0" smtClean="0"/>
              <a:t>You can query a Prolog program’s database by asking a question, called a goal</a:t>
            </a:r>
          </a:p>
        </p:txBody>
      </p:sp>
      <p:sp>
        <p:nvSpPr>
          <p:cNvPr id="116739" name="Footer Placeholder 3"/>
          <p:cNvSpPr>
            <a:spLocks noGrp="1"/>
          </p:cNvSpPr>
          <p:nvPr>
            <p:ph type="ftr" sz="quarter" idx="10"/>
          </p:nvPr>
        </p:nvSpPr>
        <p:spPr>
          <a:noFill/>
        </p:spPr>
        <p:txBody>
          <a:bodyPr/>
          <a:lstStyle/>
          <a:p>
            <a:r>
              <a:rPr lang="en-US"/>
              <a:t>Chapter 12: Computer Programming</a:t>
            </a:r>
          </a:p>
        </p:txBody>
      </p:sp>
      <p:sp>
        <p:nvSpPr>
          <p:cNvPr id="116740" name="Slide Number Placeholder 4"/>
          <p:cNvSpPr>
            <a:spLocks noGrp="1"/>
          </p:cNvSpPr>
          <p:nvPr>
            <p:ph type="sldNum" sz="quarter" idx="11"/>
          </p:nvPr>
        </p:nvSpPr>
        <p:spPr>
          <a:noFill/>
        </p:spPr>
        <p:txBody>
          <a:bodyPr/>
          <a:lstStyle/>
          <a:p>
            <a:fld id="{36AC17E8-05C3-4851-B3DB-E90B4BDE8B8D}" type="slidenum">
              <a:rPr lang="en-US">
                <a:cs typeface="Arial" charset="0"/>
              </a:rPr>
              <a:pPr/>
              <a:t>50</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190" y="2714737"/>
            <a:ext cx="5713415" cy="319512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smtClean="0"/>
              <a:t>Prolog Facts</a:t>
            </a:r>
          </a:p>
        </p:txBody>
      </p:sp>
      <p:sp>
        <p:nvSpPr>
          <p:cNvPr id="118786" name="Rectangle 3"/>
          <p:cNvSpPr>
            <a:spLocks noGrp="1" noChangeArrowheads="1"/>
          </p:cNvSpPr>
          <p:nvPr>
            <p:ph idx="1"/>
          </p:nvPr>
        </p:nvSpPr>
        <p:spPr/>
        <p:txBody>
          <a:bodyPr/>
          <a:lstStyle/>
          <a:p>
            <a:r>
              <a:rPr lang="en-US" sz="2800" dirty="0" smtClean="0"/>
              <a:t>Finding a value for a variable is referred to as instantiation</a:t>
            </a:r>
          </a:p>
        </p:txBody>
      </p:sp>
      <p:sp>
        <p:nvSpPr>
          <p:cNvPr id="118787" name="Footer Placeholder 3"/>
          <p:cNvSpPr>
            <a:spLocks noGrp="1"/>
          </p:cNvSpPr>
          <p:nvPr>
            <p:ph type="ftr" sz="quarter" idx="10"/>
          </p:nvPr>
        </p:nvSpPr>
        <p:spPr>
          <a:noFill/>
        </p:spPr>
        <p:txBody>
          <a:bodyPr/>
          <a:lstStyle/>
          <a:p>
            <a:r>
              <a:rPr lang="en-US"/>
              <a:t>Chapter 12: Computer Programming</a:t>
            </a:r>
          </a:p>
        </p:txBody>
      </p:sp>
      <p:sp>
        <p:nvSpPr>
          <p:cNvPr id="118788" name="Slide Number Placeholder 4"/>
          <p:cNvSpPr>
            <a:spLocks noGrp="1"/>
          </p:cNvSpPr>
          <p:nvPr>
            <p:ph type="sldNum" sz="quarter" idx="11"/>
          </p:nvPr>
        </p:nvSpPr>
        <p:spPr>
          <a:noFill/>
        </p:spPr>
        <p:txBody>
          <a:bodyPr/>
          <a:lstStyle/>
          <a:p>
            <a:fld id="{F2F8B241-53F7-405F-9BCA-A6B964679B28}" type="slidenum">
              <a:rPr lang="en-US">
                <a:cs typeface="Arial" charset="0"/>
              </a:rPr>
              <a:pPr/>
              <a:t>51</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607" y="2083225"/>
            <a:ext cx="5603659" cy="417073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mtClean="0"/>
              <a:t>Prolog Rules</a:t>
            </a:r>
          </a:p>
        </p:txBody>
      </p:sp>
      <p:sp>
        <p:nvSpPr>
          <p:cNvPr id="120834" name="Rectangle 3"/>
          <p:cNvSpPr>
            <a:spLocks noGrp="1" noChangeArrowheads="1"/>
          </p:cNvSpPr>
          <p:nvPr>
            <p:ph idx="1"/>
          </p:nvPr>
        </p:nvSpPr>
        <p:spPr/>
        <p:txBody>
          <a:bodyPr/>
          <a:lstStyle/>
          <a:p>
            <a:r>
              <a:rPr lang="en-US" sz="2800" dirty="0" smtClean="0"/>
              <a:t>The order of program instructions is critically important</a:t>
            </a:r>
          </a:p>
        </p:txBody>
      </p:sp>
      <p:sp>
        <p:nvSpPr>
          <p:cNvPr id="120835" name="Footer Placeholder 3"/>
          <p:cNvSpPr>
            <a:spLocks noGrp="1"/>
          </p:cNvSpPr>
          <p:nvPr>
            <p:ph type="ftr" sz="quarter" idx="10"/>
          </p:nvPr>
        </p:nvSpPr>
        <p:spPr>
          <a:noFill/>
        </p:spPr>
        <p:txBody>
          <a:bodyPr/>
          <a:lstStyle/>
          <a:p>
            <a:r>
              <a:rPr lang="en-US"/>
              <a:t>Chapter 12: Computer Programming</a:t>
            </a:r>
          </a:p>
        </p:txBody>
      </p:sp>
      <p:sp>
        <p:nvSpPr>
          <p:cNvPr id="120836" name="Slide Number Placeholder 4"/>
          <p:cNvSpPr>
            <a:spLocks noGrp="1"/>
          </p:cNvSpPr>
          <p:nvPr>
            <p:ph type="sldNum" sz="quarter" idx="11"/>
          </p:nvPr>
        </p:nvSpPr>
        <p:spPr>
          <a:noFill/>
        </p:spPr>
        <p:txBody>
          <a:bodyPr/>
          <a:lstStyle/>
          <a:p>
            <a:fld id="{368AEC69-6CC7-447A-8868-971F0E0386D9}" type="slidenum">
              <a:rPr lang="en-US">
                <a:cs typeface="Arial" charset="0"/>
              </a:rPr>
              <a:pPr/>
              <a:t>52</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874" y="2730103"/>
            <a:ext cx="5621951" cy="317682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smtClean="0"/>
              <a:t>Input Capabilities</a:t>
            </a:r>
          </a:p>
        </p:txBody>
      </p:sp>
      <p:sp>
        <p:nvSpPr>
          <p:cNvPr id="122882" name="Footer Placeholder 3"/>
          <p:cNvSpPr>
            <a:spLocks noGrp="1"/>
          </p:cNvSpPr>
          <p:nvPr>
            <p:ph type="ftr" sz="quarter" idx="10"/>
          </p:nvPr>
        </p:nvSpPr>
        <p:spPr>
          <a:noFill/>
        </p:spPr>
        <p:txBody>
          <a:bodyPr/>
          <a:lstStyle/>
          <a:p>
            <a:r>
              <a:rPr lang="en-US"/>
              <a:t>Chapter 12: Computer Programming</a:t>
            </a:r>
          </a:p>
        </p:txBody>
      </p:sp>
      <p:sp>
        <p:nvSpPr>
          <p:cNvPr id="122883" name="Slide Number Placeholder 4"/>
          <p:cNvSpPr>
            <a:spLocks noGrp="1"/>
          </p:cNvSpPr>
          <p:nvPr>
            <p:ph type="sldNum" sz="quarter" idx="11"/>
          </p:nvPr>
        </p:nvSpPr>
        <p:spPr>
          <a:noFill/>
        </p:spPr>
        <p:txBody>
          <a:bodyPr/>
          <a:lstStyle/>
          <a:p>
            <a:fld id="{737162F8-FFD0-469B-B63A-2D7E72EE55EA}" type="slidenum">
              <a:rPr lang="en-US">
                <a:cs typeface="Arial" charset="0"/>
              </a:rPr>
              <a:pPr/>
              <a:t>53</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8240" y="2080926"/>
            <a:ext cx="5701220" cy="347561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en-US" smtClean="0"/>
              <a:t>Declarative Languages and Applications</a:t>
            </a:r>
          </a:p>
        </p:txBody>
      </p:sp>
      <p:sp>
        <p:nvSpPr>
          <p:cNvPr id="124930" name="Rectangle 3"/>
          <p:cNvSpPr>
            <a:spLocks noGrp="1" noChangeArrowheads="1"/>
          </p:cNvSpPr>
          <p:nvPr>
            <p:ph idx="1"/>
          </p:nvPr>
        </p:nvSpPr>
        <p:spPr/>
        <p:txBody>
          <a:bodyPr/>
          <a:lstStyle/>
          <a:p>
            <a:r>
              <a:rPr lang="en-US" sz="2800" smtClean="0"/>
              <a:t>Declarative programming languages are most suitable for problems that involve words, concepts, and complex logic</a:t>
            </a:r>
          </a:p>
          <a:p>
            <a:pPr lvl="1"/>
            <a:r>
              <a:rPr lang="en-US" sz="2400" smtClean="0"/>
              <a:t>Highly effective programming environment</a:t>
            </a:r>
          </a:p>
          <a:p>
            <a:pPr lvl="1"/>
            <a:r>
              <a:rPr lang="en-US" sz="2400" smtClean="0"/>
              <a:t>Not commonly used for production applications</a:t>
            </a:r>
          </a:p>
          <a:p>
            <a:pPr lvl="1"/>
            <a:r>
              <a:rPr lang="en-US" sz="2400" smtClean="0"/>
              <a:t>Minimal input and output capabilities</a:t>
            </a:r>
          </a:p>
        </p:txBody>
      </p:sp>
      <p:sp>
        <p:nvSpPr>
          <p:cNvPr id="124931" name="Footer Placeholder 3"/>
          <p:cNvSpPr>
            <a:spLocks noGrp="1"/>
          </p:cNvSpPr>
          <p:nvPr>
            <p:ph type="ftr" sz="quarter" idx="10"/>
          </p:nvPr>
        </p:nvSpPr>
        <p:spPr>
          <a:noFill/>
        </p:spPr>
        <p:txBody>
          <a:bodyPr/>
          <a:lstStyle/>
          <a:p>
            <a:r>
              <a:rPr lang="en-US"/>
              <a:t>Chapter 12: Computer Programming</a:t>
            </a:r>
          </a:p>
        </p:txBody>
      </p:sp>
      <p:sp>
        <p:nvSpPr>
          <p:cNvPr id="124932" name="Slide Number Placeholder 4"/>
          <p:cNvSpPr>
            <a:spLocks noGrp="1"/>
          </p:cNvSpPr>
          <p:nvPr>
            <p:ph type="sldNum" sz="quarter" idx="11"/>
          </p:nvPr>
        </p:nvSpPr>
        <p:spPr>
          <a:noFill/>
        </p:spPr>
        <p:txBody>
          <a:bodyPr/>
          <a:lstStyle/>
          <a:p>
            <a:fld id="{11E726C8-92F1-4D75-B7BD-2235D1AFD807}" type="slidenum">
              <a:rPr lang="en-US">
                <a:cs typeface="Arial" charset="0"/>
              </a:rPr>
              <a:pPr/>
              <a:t>54</a:t>
            </a:fld>
            <a:endParaRPr lang="en-US">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r>
              <a:rPr lang="en-US" smtClean="0"/>
              <a:t>Section E: Secure Programming</a:t>
            </a:r>
          </a:p>
        </p:txBody>
      </p:sp>
      <p:sp>
        <p:nvSpPr>
          <p:cNvPr id="126978" name="Rectangle 3"/>
          <p:cNvSpPr>
            <a:spLocks noGrp="1" noChangeArrowheads="1"/>
          </p:cNvSpPr>
          <p:nvPr>
            <p:ph idx="1"/>
          </p:nvPr>
        </p:nvSpPr>
        <p:spPr>
          <a:xfrm>
            <a:off x="393700" y="1558925"/>
            <a:ext cx="8750300" cy="4614863"/>
          </a:xfrm>
        </p:spPr>
        <p:txBody>
          <a:bodyPr/>
          <a:lstStyle/>
          <a:p>
            <a:r>
              <a:rPr lang="en-US" sz="2800" smtClean="0"/>
              <a:t>Black Hat Exploits</a:t>
            </a:r>
          </a:p>
          <a:p>
            <a:r>
              <a:rPr lang="en-US" sz="2800" smtClean="0"/>
              <a:t>Secure Software Development</a:t>
            </a:r>
          </a:p>
          <a:p>
            <a:r>
              <a:rPr lang="en-US" sz="2800" smtClean="0"/>
              <a:t>Mitigation</a:t>
            </a:r>
          </a:p>
        </p:txBody>
      </p:sp>
      <p:sp>
        <p:nvSpPr>
          <p:cNvPr id="126979" name="Footer Placeholder 3"/>
          <p:cNvSpPr>
            <a:spLocks noGrp="1"/>
          </p:cNvSpPr>
          <p:nvPr>
            <p:ph type="ftr" sz="quarter" idx="10"/>
          </p:nvPr>
        </p:nvSpPr>
        <p:spPr>
          <a:noFill/>
        </p:spPr>
        <p:txBody>
          <a:bodyPr/>
          <a:lstStyle/>
          <a:p>
            <a:r>
              <a:rPr lang="en-US"/>
              <a:t>Chapter 12: Computer Programming</a:t>
            </a:r>
          </a:p>
        </p:txBody>
      </p:sp>
      <p:sp>
        <p:nvSpPr>
          <p:cNvPr id="126980" name="Slide Number Placeholder 4"/>
          <p:cNvSpPr>
            <a:spLocks noGrp="1"/>
          </p:cNvSpPr>
          <p:nvPr>
            <p:ph type="sldNum" sz="quarter" idx="11"/>
          </p:nvPr>
        </p:nvSpPr>
        <p:spPr>
          <a:noFill/>
        </p:spPr>
        <p:txBody>
          <a:bodyPr/>
          <a:lstStyle/>
          <a:p>
            <a:fld id="{1E72A33A-632D-4BB2-9856-AE5615692B04}" type="slidenum">
              <a:rPr lang="en-US">
                <a:cs typeface="Arial" charset="0"/>
              </a:rPr>
              <a:pPr/>
              <a:t>55</a:t>
            </a:fld>
            <a:endParaRPr lang="en-US">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mtClean="0"/>
              <a:t>Question</a:t>
            </a:r>
          </a:p>
        </p:txBody>
      </p:sp>
      <p:sp>
        <p:nvSpPr>
          <p:cNvPr id="129026" name="Content Placeholder 2"/>
          <p:cNvSpPr>
            <a:spLocks noGrp="1"/>
          </p:cNvSpPr>
          <p:nvPr>
            <p:ph idx="1"/>
          </p:nvPr>
        </p:nvSpPr>
        <p:spPr/>
        <p:txBody>
          <a:bodyPr/>
          <a:lstStyle/>
          <a:p>
            <a:r>
              <a:rPr lang="en-US" sz="2400" smtClean="0">
                <a:solidFill>
                  <a:srgbClr val="A6A6A6"/>
                </a:solidFill>
              </a:rPr>
              <a:t>122500</a:t>
            </a:r>
            <a:r>
              <a:rPr lang="en-US" sz="2400" smtClean="0"/>
              <a:t> Consumers are told to use security software because their computers are vulnerable to security exploits, but what is the source of security vulnerabilities?</a:t>
            </a:r>
          </a:p>
          <a:p>
            <a:pPr lvl="1"/>
            <a:r>
              <a:rPr lang="en-US" sz="2400" smtClean="0"/>
              <a:t>A.  Most security vulnerabilities are the fault of the user.</a:t>
            </a:r>
          </a:p>
          <a:p>
            <a:pPr lvl="1"/>
            <a:r>
              <a:rPr lang="en-US" sz="2400" smtClean="0"/>
              <a:t>B.  Threat modeling causes many of the vulnerabilities in today’s software.</a:t>
            </a:r>
          </a:p>
          <a:p>
            <a:pPr lvl="1"/>
            <a:r>
              <a:rPr lang="en-US" sz="2400" smtClean="0"/>
              <a:t>C.  Faulty programming that allows buffer overflows is one of the main causes of security vulnerabilities.</a:t>
            </a:r>
          </a:p>
          <a:p>
            <a:pPr lvl="1"/>
            <a:r>
              <a:rPr lang="en-US" sz="2400" smtClean="0"/>
              <a:t>D.  Operating system patches and DREAD categories are the source of the security vulnerabilities that affect most consumers.</a:t>
            </a:r>
          </a:p>
        </p:txBody>
      </p:sp>
      <p:sp>
        <p:nvSpPr>
          <p:cNvPr id="129027"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E6F897BD-A432-4E33-BDC1-97B403E1B76E}" type="slidenum">
              <a:rPr lang="en-US"/>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smtClean="0"/>
              <a:t>Black Hat Exploits</a:t>
            </a:r>
          </a:p>
        </p:txBody>
      </p:sp>
      <p:sp>
        <p:nvSpPr>
          <p:cNvPr id="131074" name="Rectangle 3"/>
          <p:cNvSpPr>
            <a:spLocks noGrp="1" noChangeArrowheads="1"/>
          </p:cNvSpPr>
          <p:nvPr>
            <p:ph idx="1"/>
          </p:nvPr>
        </p:nvSpPr>
        <p:spPr/>
        <p:txBody>
          <a:bodyPr/>
          <a:lstStyle/>
          <a:p>
            <a:r>
              <a:rPr lang="en-US" sz="2800" dirty="0" smtClean="0"/>
              <a:t>Viruses, worms, bots, malicious Web scripts, and other exploits creep into computer systems</a:t>
            </a:r>
          </a:p>
          <a:p>
            <a:pPr lvl="1"/>
            <a:r>
              <a:rPr lang="en-US" sz="2400" dirty="0" smtClean="0"/>
              <a:t>Black-hat exploits</a:t>
            </a:r>
          </a:p>
          <a:p>
            <a:r>
              <a:rPr lang="en-US" sz="2800" dirty="0" smtClean="0"/>
              <a:t>A buffer overflow (also called a buffer overrun) is a condition in which data in memory exceeds its expected boundaries and flows into memory areas intended for use by other data</a:t>
            </a:r>
          </a:p>
        </p:txBody>
      </p:sp>
      <p:sp>
        <p:nvSpPr>
          <p:cNvPr id="131075" name="Footer Placeholder 3"/>
          <p:cNvSpPr>
            <a:spLocks noGrp="1"/>
          </p:cNvSpPr>
          <p:nvPr>
            <p:ph type="ftr" sz="quarter" idx="10"/>
          </p:nvPr>
        </p:nvSpPr>
        <p:spPr>
          <a:noFill/>
        </p:spPr>
        <p:txBody>
          <a:bodyPr/>
          <a:lstStyle/>
          <a:p>
            <a:r>
              <a:rPr lang="en-US"/>
              <a:t>Chapter 12: Computer Programming</a:t>
            </a:r>
          </a:p>
        </p:txBody>
      </p:sp>
      <p:sp>
        <p:nvSpPr>
          <p:cNvPr id="131076" name="Slide Number Placeholder 4"/>
          <p:cNvSpPr>
            <a:spLocks noGrp="1"/>
          </p:cNvSpPr>
          <p:nvPr>
            <p:ph type="sldNum" sz="quarter" idx="11"/>
          </p:nvPr>
        </p:nvSpPr>
        <p:spPr>
          <a:noFill/>
        </p:spPr>
        <p:txBody>
          <a:bodyPr/>
          <a:lstStyle/>
          <a:p>
            <a:fld id="{933791AA-AD8A-4F9D-B048-561B5655581A}" type="slidenum">
              <a:rPr lang="en-US">
                <a:cs typeface="Arial" charset="0"/>
              </a:rPr>
              <a:pPr/>
              <a:t>57</a:t>
            </a:fld>
            <a:endParaRPr lang="en-US">
              <a:cs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smtClean="0"/>
              <a:t>Black Hat Exploits</a:t>
            </a:r>
          </a:p>
        </p:txBody>
      </p:sp>
      <p:sp>
        <p:nvSpPr>
          <p:cNvPr id="133122" name="Footer Placeholder 3"/>
          <p:cNvSpPr>
            <a:spLocks noGrp="1"/>
          </p:cNvSpPr>
          <p:nvPr>
            <p:ph type="ftr" sz="quarter" idx="10"/>
          </p:nvPr>
        </p:nvSpPr>
        <p:spPr>
          <a:noFill/>
        </p:spPr>
        <p:txBody>
          <a:bodyPr/>
          <a:lstStyle/>
          <a:p>
            <a:r>
              <a:rPr lang="en-US"/>
              <a:t>Chapter 12: Computer Programming</a:t>
            </a:r>
          </a:p>
        </p:txBody>
      </p:sp>
      <p:sp>
        <p:nvSpPr>
          <p:cNvPr id="133123" name="Slide Number Placeholder 4"/>
          <p:cNvSpPr>
            <a:spLocks noGrp="1"/>
          </p:cNvSpPr>
          <p:nvPr>
            <p:ph type="sldNum" sz="quarter" idx="11"/>
          </p:nvPr>
        </p:nvSpPr>
        <p:spPr>
          <a:noFill/>
        </p:spPr>
        <p:txBody>
          <a:bodyPr/>
          <a:lstStyle/>
          <a:p>
            <a:fld id="{5C7F4C9A-A12D-4FC8-9379-6AC08498EAF7}" type="slidenum">
              <a:rPr lang="en-US">
                <a:cs typeface="Arial" charset="0"/>
              </a:rPr>
              <a:pPr/>
              <a:t>58</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1411" y="2693731"/>
            <a:ext cx="5554878" cy="2250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smtClean="0"/>
              <a:t>Black Hat Exploits</a:t>
            </a:r>
          </a:p>
        </p:txBody>
      </p:sp>
      <p:sp>
        <p:nvSpPr>
          <p:cNvPr id="135170" name="Rectangle 3"/>
          <p:cNvSpPr>
            <a:spLocks noGrp="1" noChangeArrowheads="1"/>
          </p:cNvSpPr>
          <p:nvPr>
            <p:ph idx="1"/>
          </p:nvPr>
        </p:nvSpPr>
        <p:spPr/>
        <p:txBody>
          <a:bodyPr/>
          <a:lstStyle/>
          <a:p>
            <a:r>
              <a:rPr lang="en-US" sz="2800" dirty="0" smtClean="0"/>
              <a:t>Error messages can help programmers locate the source of errors if they contain information pertinent to the location of defective code and the state of variables</a:t>
            </a:r>
          </a:p>
        </p:txBody>
      </p:sp>
      <p:sp>
        <p:nvSpPr>
          <p:cNvPr id="135171" name="Footer Placeholder 3"/>
          <p:cNvSpPr>
            <a:spLocks noGrp="1"/>
          </p:cNvSpPr>
          <p:nvPr>
            <p:ph type="ftr" sz="quarter" idx="10"/>
          </p:nvPr>
        </p:nvSpPr>
        <p:spPr>
          <a:noFill/>
        </p:spPr>
        <p:txBody>
          <a:bodyPr/>
          <a:lstStyle/>
          <a:p>
            <a:r>
              <a:rPr lang="en-US"/>
              <a:t>Chapter 12: Computer Programming</a:t>
            </a:r>
          </a:p>
        </p:txBody>
      </p:sp>
      <p:sp>
        <p:nvSpPr>
          <p:cNvPr id="135172" name="Slide Number Placeholder 4"/>
          <p:cNvSpPr>
            <a:spLocks noGrp="1"/>
          </p:cNvSpPr>
          <p:nvPr>
            <p:ph type="sldNum" sz="quarter" idx="11"/>
          </p:nvPr>
        </p:nvSpPr>
        <p:spPr>
          <a:noFill/>
        </p:spPr>
        <p:txBody>
          <a:bodyPr/>
          <a:lstStyle/>
          <a:p>
            <a:fld id="{BC57D277-1A5A-4E68-B150-EEA43020782A}" type="slidenum">
              <a:rPr lang="en-US">
                <a:cs typeface="Arial" charset="0"/>
              </a:rPr>
              <a:pPr/>
              <a:t>59</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89" y="3597231"/>
            <a:ext cx="5695122" cy="2189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Section A: Programming Basics</a:t>
            </a:r>
          </a:p>
        </p:txBody>
      </p:sp>
      <p:sp>
        <p:nvSpPr>
          <p:cNvPr id="26626" name="Rectangle 3"/>
          <p:cNvSpPr>
            <a:spLocks noGrp="1" noChangeArrowheads="1"/>
          </p:cNvSpPr>
          <p:nvPr>
            <p:ph idx="1"/>
          </p:nvPr>
        </p:nvSpPr>
        <p:spPr/>
        <p:txBody>
          <a:bodyPr/>
          <a:lstStyle/>
          <a:p>
            <a:r>
              <a:rPr lang="en-US" sz="2800" smtClean="0"/>
              <a:t>Computer Programming and Software Engineering</a:t>
            </a:r>
          </a:p>
          <a:p>
            <a:r>
              <a:rPr lang="en-US" sz="2800" smtClean="0"/>
              <a:t>Programming Languages and Paradigms</a:t>
            </a:r>
          </a:p>
          <a:p>
            <a:r>
              <a:rPr lang="en-US" sz="2800" smtClean="0"/>
              <a:t>Program Planning</a:t>
            </a:r>
          </a:p>
          <a:p>
            <a:r>
              <a:rPr lang="en-US" sz="2800" smtClean="0"/>
              <a:t>Program Coding</a:t>
            </a:r>
          </a:p>
          <a:p>
            <a:r>
              <a:rPr lang="en-US" sz="2800" smtClean="0"/>
              <a:t>Program Testing and Documentation</a:t>
            </a:r>
          </a:p>
          <a:p>
            <a:r>
              <a:rPr lang="en-US" sz="2800" smtClean="0"/>
              <a:t>Programming Tools</a:t>
            </a:r>
          </a:p>
        </p:txBody>
      </p:sp>
      <p:sp>
        <p:nvSpPr>
          <p:cNvPr id="26627" name="Footer Placeholder 3"/>
          <p:cNvSpPr>
            <a:spLocks noGrp="1"/>
          </p:cNvSpPr>
          <p:nvPr>
            <p:ph type="ftr" sz="quarter" idx="10"/>
          </p:nvPr>
        </p:nvSpPr>
        <p:spPr>
          <a:noFill/>
        </p:spPr>
        <p:txBody>
          <a:bodyPr/>
          <a:lstStyle/>
          <a:p>
            <a:r>
              <a:rPr lang="en-US"/>
              <a:t>Chapter 12: Computer Programming</a:t>
            </a:r>
          </a:p>
        </p:txBody>
      </p:sp>
      <p:sp>
        <p:nvSpPr>
          <p:cNvPr id="26628" name="Slide Number Placeholder 4"/>
          <p:cNvSpPr>
            <a:spLocks noGrp="1"/>
          </p:cNvSpPr>
          <p:nvPr>
            <p:ph type="sldNum" sz="quarter" idx="11"/>
          </p:nvPr>
        </p:nvSpPr>
        <p:spPr>
          <a:noFill/>
        </p:spPr>
        <p:txBody>
          <a:bodyPr/>
          <a:lstStyle/>
          <a:p>
            <a:fld id="{BB649A04-3288-4786-9E2A-D944A1AE477B}" type="slidenum">
              <a:rPr lang="en-US">
                <a:cs typeface="Arial" charset="0"/>
              </a:rPr>
              <a:pPr/>
              <a:t>6</a:t>
            </a:fld>
            <a:endParaRPr lang="en-US">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US" smtClean="0"/>
              <a:t>Secure Software Development</a:t>
            </a:r>
          </a:p>
        </p:txBody>
      </p:sp>
      <p:sp>
        <p:nvSpPr>
          <p:cNvPr id="137218" name="Rectangle 3"/>
          <p:cNvSpPr>
            <a:spLocks noGrp="1" noChangeArrowheads="1"/>
          </p:cNvSpPr>
          <p:nvPr>
            <p:ph idx="1"/>
          </p:nvPr>
        </p:nvSpPr>
        <p:spPr/>
        <p:txBody>
          <a:bodyPr/>
          <a:lstStyle/>
          <a:p>
            <a:r>
              <a:rPr lang="en-US" sz="2800" smtClean="0"/>
              <a:t>Most software security problems can be traced back to defects that programmers unintentionally introduce in software during design and development</a:t>
            </a:r>
          </a:p>
          <a:p>
            <a:r>
              <a:rPr lang="en-US" sz="2800" smtClean="0"/>
              <a:t>Formal methods help programmers apply rigorous logical and mathematical models to software design, coding, testing, and verification</a:t>
            </a:r>
          </a:p>
          <a:p>
            <a:r>
              <a:rPr lang="en-US" sz="2800" smtClean="0"/>
              <a:t>Threat modeling (risk analysis)</a:t>
            </a:r>
          </a:p>
        </p:txBody>
      </p:sp>
      <p:sp>
        <p:nvSpPr>
          <p:cNvPr id="137219" name="Footer Placeholder 3"/>
          <p:cNvSpPr>
            <a:spLocks noGrp="1"/>
          </p:cNvSpPr>
          <p:nvPr>
            <p:ph type="ftr" sz="quarter" idx="10"/>
          </p:nvPr>
        </p:nvSpPr>
        <p:spPr>
          <a:noFill/>
        </p:spPr>
        <p:txBody>
          <a:bodyPr/>
          <a:lstStyle/>
          <a:p>
            <a:r>
              <a:rPr lang="en-US"/>
              <a:t>Chapter 12: Computer Programming</a:t>
            </a:r>
          </a:p>
        </p:txBody>
      </p:sp>
      <p:sp>
        <p:nvSpPr>
          <p:cNvPr id="137220" name="Slide Number Placeholder 4"/>
          <p:cNvSpPr>
            <a:spLocks noGrp="1"/>
          </p:cNvSpPr>
          <p:nvPr>
            <p:ph type="sldNum" sz="quarter" idx="11"/>
          </p:nvPr>
        </p:nvSpPr>
        <p:spPr>
          <a:noFill/>
        </p:spPr>
        <p:txBody>
          <a:bodyPr/>
          <a:lstStyle/>
          <a:p>
            <a:fld id="{0AC23941-16F6-45E8-B120-06E51937F48E}" type="slidenum">
              <a:rPr lang="en-US">
                <a:cs typeface="Arial" charset="0"/>
              </a:rPr>
              <a:pPr/>
              <a:t>60</a:t>
            </a:fld>
            <a:endParaRPr lang="en-US">
              <a:cs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en-US" smtClean="0"/>
              <a:t>Secure Software Development</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18173" y="1838871"/>
            <a:ext cx="5465176" cy="1929236"/>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18173" y="4187753"/>
            <a:ext cx="5465176" cy="1687153"/>
          </a:xfrm>
        </p:spPr>
      </p:pic>
      <p:sp>
        <p:nvSpPr>
          <p:cNvPr id="139266" name="Footer Placeholder 3"/>
          <p:cNvSpPr>
            <a:spLocks noGrp="1"/>
          </p:cNvSpPr>
          <p:nvPr>
            <p:ph type="ftr" sz="quarter" idx="10"/>
          </p:nvPr>
        </p:nvSpPr>
        <p:spPr>
          <a:noFill/>
        </p:spPr>
        <p:txBody>
          <a:bodyPr/>
          <a:lstStyle/>
          <a:p>
            <a:r>
              <a:rPr lang="en-US"/>
              <a:t>Chapter 12: Computer Programming</a:t>
            </a:r>
          </a:p>
        </p:txBody>
      </p:sp>
      <p:sp>
        <p:nvSpPr>
          <p:cNvPr id="139267" name="Slide Number Placeholder 4"/>
          <p:cNvSpPr>
            <a:spLocks noGrp="1"/>
          </p:cNvSpPr>
          <p:nvPr>
            <p:ph type="sldNum" sz="quarter" idx="11"/>
          </p:nvPr>
        </p:nvSpPr>
        <p:spPr>
          <a:noFill/>
        </p:spPr>
        <p:txBody>
          <a:bodyPr/>
          <a:lstStyle/>
          <a:p>
            <a:fld id="{58F49649-24CD-4DC6-A13D-2E84F6848262}" type="slidenum">
              <a:rPr lang="en-US">
                <a:cs typeface="Arial" charset="0"/>
              </a:rPr>
              <a:pPr/>
              <a:t>61</a:t>
            </a:fld>
            <a:endParaRPr lang="en-US">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r>
              <a:rPr lang="en-US" smtClean="0"/>
              <a:t>Secure Software Development</a:t>
            </a:r>
          </a:p>
        </p:txBody>
      </p:sp>
      <p:sp>
        <p:nvSpPr>
          <p:cNvPr id="141314" name="Rectangle 3"/>
          <p:cNvSpPr>
            <a:spLocks noGrp="1" noChangeArrowheads="1"/>
          </p:cNvSpPr>
          <p:nvPr>
            <p:ph idx="1"/>
          </p:nvPr>
        </p:nvSpPr>
        <p:spPr/>
        <p:txBody>
          <a:bodyPr/>
          <a:lstStyle/>
          <a:p>
            <a:r>
              <a:rPr lang="en-US" sz="2800" dirty="0" smtClean="0"/>
              <a:t>An attack tree is a hierarchical diagram of potential attacks against a system</a:t>
            </a:r>
          </a:p>
        </p:txBody>
      </p:sp>
      <p:sp>
        <p:nvSpPr>
          <p:cNvPr id="141315" name="Footer Placeholder 3"/>
          <p:cNvSpPr>
            <a:spLocks noGrp="1"/>
          </p:cNvSpPr>
          <p:nvPr>
            <p:ph type="ftr" sz="quarter" idx="10"/>
          </p:nvPr>
        </p:nvSpPr>
        <p:spPr>
          <a:noFill/>
        </p:spPr>
        <p:txBody>
          <a:bodyPr/>
          <a:lstStyle/>
          <a:p>
            <a:r>
              <a:rPr lang="en-US"/>
              <a:t>Chapter 12: Computer Programming</a:t>
            </a:r>
          </a:p>
        </p:txBody>
      </p:sp>
      <p:sp>
        <p:nvSpPr>
          <p:cNvPr id="141316" name="Slide Number Placeholder 4"/>
          <p:cNvSpPr>
            <a:spLocks noGrp="1"/>
          </p:cNvSpPr>
          <p:nvPr>
            <p:ph type="sldNum" sz="quarter" idx="11"/>
          </p:nvPr>
        </p:nvSpPr>
        <p:spPr>
          <a:noFill/>
        </p:spPr>
        <p:txBody>
          <a:bodyPr/>
          <a:lstStyle/>
          <a:p>
            <a:fld id="{FD0A1368-9ED6-4381-BA3B-D51B169AD90A}" type="slidenum">
              <a:rPr lang="en-US">
                <a:cs typeface="Arial" charset="0"/>
              </a:rPr>
              <a:pPr/>
              <a:t>62</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887" y="2444621"/>
            <a:ext cx="5140108" cy="380933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en-US" smtClean="0"/>
              <a:t>Secure Software Development</a:t>
            </a:r>
          </a:p>
        </p:txBody>
      </p:sp>
      <p:sp>
        <p:nvSpPr>
          <p:cNvPr id="143362" name="Rectangle 3"/>
          <p:cNvSpPr>
            <a:spLocks noGrp="1" noChangeArrowheads="1"/>
          </p:cNvSpPr>
          <p:nvPr>
            <p:ph idx="1"/>
          </p:nvPr>
        </p:nvSpPr>
        <p:spPr/>
        <p:txBody>
          <a:bodyPr/>
          <a:lstStyle/>
          <a:p>
            <a:r>
              <a:rPr lang="en-US" sz="2800" smtClean="0"/>
              <a:t>Defensive programming (also referred to as secure programming) is an approach to software development in which programmers anticipate what might go wrong as their programs run and take steps to smoothly handle those situations</a:t>
            </a:r>
          </a:p>
          <a:p>
            <a:pPr lvl="1"/>
            <a:r>
              <a:rPr lang="en-US" sz="2400" smtClean="0"/>
              <a:t>Source code walkthroughs</a:t>
            </a:r>
          </a:p>
          <a:p>
            <a:pPr lvl="1"/>
            <a:r>
              <a:rPr lang="en-US" sz="2400" smtClean="0"/>
              <a:t>Simplification</a:t>
            </a:r>
          </a:p>
          <a:p>
            <a:pPr lvl="1"/>
            <a:r>
              <a:rPr lang="en-US" sz="2400" smtClean="0"/>
              <a:t>Filtering input</a:t>
            </a:r>
          </a:p>
        </p:txBody>
      </p:sp>
      <p:sp>
        <p:nvSpPr>
          <p:cNvPr id="143363" name="Footer Placeholder 3"/>
          <p:cNvSpPr>
            <a:spLocks noGrp="1"/>
          </p:cNvSpPr>
          <p:nvPr>
            <p:ph type="ftr" sz="quarter" idx="10"/>
          </p:nvPr>
        </p:nvSpPr>
        <p:spPr>
          <a:noFill/>
        </p:spPr>
        <p:txBody>
          <a:bodyPr/>
          <a:lstStyle/>
          <a:p>
            <a:r>
              <a:rPr lang="en-US"/>
              <a:t>Chapter 12: Computer Programming</a:t>
            </a:r>
          </a:p>
        </p:txBody>
      </p:sp>
      <p:sp>
        <p:nvSpPr>
          <p:cNvPr id="143364" name="Slide Number Placeholder 4"/>
          <p:cNvSpPr>
            <a:spLocks noGrp="1"/>
          </p:cNvSpPr>
          <p:nvPr>
            <p:ph type="sldNum" sz="quarter" idx="11"/>
          </p:nvPr>
        </p:nvSpPr>
        <p:spPr>
          <a:noFill/>
        </p:spPr>
        <p:txBody>
          <a:bodyPr/>
          <a:lstStyle/>
          <a:p>
            <a:fld id="{3479B4D0-D0F6-4DD1-9C90-64A552590F49}" type="slidenum">
              <a:rPr lang="en-US">
                <a:cs typeface="Arial" charset="0"/>
              </a:rPr>
              <a:pPr/>
              <a:t>63</a:t>
            </a:fld>
            <a:endParaRPr lang="en-US">
              <a:cs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smtClean="0"/>
              <a:t>Secure Software Development</a:t>
            </a:r>
          </a:p>
        </p:txBody>
      </p:sp>
      <p:sp>
        <p:nvSpPr>
          <p:cNvPr id="145410" name="Rectangle 3"/>
          <p:cNvSpPr>
            <a:spLocks noGrp="1" noChangeArrowheads="1"/>
          </p:cNvSpPr>
          <p:nvPr>
            <p:ph sz="half" idx="1"/>
          </p:nvPr>
        </p:nvSpPr>
        <p:spPr>
          <a:xfrm>
            <a:off x="393700" y="1511300"/>
            <a:ext cx="4737100" cy="4614863"/>
          </a:xfrm>
        </p:spPr>
        <p:txBody>
          <a:bodyPr/>
          <a:lstStyle/>
          <a:p>
            <a:r>
              <a:rPr lang="en-US" smtClean="0"/>
              <a:t>Signed code is a software program that identifies its </a:t>
            </a:r>
            <a:br>
              <a:rPr lang="en-US" smtClean="0"/>
            </a:br>
            <a:r>
              <a:rPr lang="en-US" smtClean="0"/>
              <a:t>source and carries a digital certificate attesting to its authenticity</a:t>
            </a:r>
          </a:p>
        </p:txBody>
      </p:sp>
      <p:sp>
        <p:nvSpPr>
          <p:cNvPr id="145411" name="Footer Placeholder 3"/>
          <p:cNvSpPr>
            <a:spLocks noGrp="1"/>
          </p:cNvSpPr>
          <p:nvPr>
            <p:ph type="ftr" sz="quarter" idx="10"/>
          </p:nvPr>
        </p:nvSpPr>
        <p:spPr>
          <a:noFill/>
        </p:spPr>
        <p:txBody>
          <a:bodyPr/>
          <a:lstStyle/>
          <a:p>
            <a:r>
              <a:rPr lang="en-US"/>
              <a:t>Chapter 12: Computer Programming</a:t>
            </a:r>
          </a:p>
        </p:txBody>
      </p:sp>
      <p:sp>
        <p:nvSpPr>
          <p:cNvPr id="145412" name="Slide Number Placeholder 4"/>
          <p:cNvSpPr>
            <a:spLocks noGrp="1"/>
          </p:cNvSpPr>
          <p:nvPr>
            <p:ph type="sldNum" sz="quarter" idx="11"/>
          </p:nvPr>
        </p:nvSpPr>
        <p:spPr>
          <a:noFill/>
        </p:spPr>
        <p:txBody>
          <a:bodyPr/>
          <a:lstStyle/>
          <a:p>
            <a:fld id="{CCFE17B5-FCBE-4F8F-A4A1-235D322341BE}" type="slidenum">
              <a:rPr lang="en-US">
                <a:cs typeface="Arial" charset="0"/>
              </a:rPr>
              <a:pPr/>
              <a:t>64</a:t>
            </a:fld>
            <a:endParaRPr lang="en-US">
              <a:cs typeface="Arial"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10095" y="3456303"/>
            <a:ext cx="4193203" cy="276193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en-US" smtClean="0"/>
              <a:t>Mitigation</a:t>
            </a:r>
          </a:p>
        </p:txBody>
      </p:sp>
      <p:sp>
        <p:nvSpPr>
          <p:cNvPr id="147458" name="Rectangle 3"/>
          <p:cNvSpPr>
            <a:spLocks noGrp="1" noChangeArrowheads="1"/>
          </p:cNvSpPr>
          <p:nvPr>
            <p:ph idx="1"/>
          </p:nvPr>
        </p:nvSpPr>
        <p:spPr>
          <a:xfrm>
            <a:off x="393700" y="1521810"/>
            <a:ext cx="8750300" cy="4614863"/>
          </a:xfrm>
        </p:spPr>
        <p:txBody>
          <a:bodyPr/>
          <a:lstStyle/>
          <a:p>
            <a:r>
              <a:rPr lang="en-US" sz="2800" dirty="0" smtClean="0"/>
              <a:t>Despite defensive programming and other tactics to produce secure software, some defects inevitably remain undiscovered in products that end up in the hands of consumers</a:t>
            </a:r>
          </a:p>
          <a:p>
            <a:r>
              <a:rPr lang="en-US" sz="2800" dirty="0" smtClean="0"/>
              <a:t>When bugs are discovered, the programmer’s remaining line of defense is to produce a bug fix or patch</a:t>
            </a:r>
          </a:p>
        </p:txBody>
      </p:sp>
      <p:sp>
        <p:nvSpPr>
          <p:cNvPr id="147459" name="Footer Placeholder 3"/>
          <p:cNvSpPr>
            <a:spLocks noGrp="1"/>
          </p:cNvSpPr>
          <p:nvPr>
            <p:ph type="ftr" sz="quarter" idx="10"/>
          </p:nvPr>
        </p:nvSpPr>
        <p:spPr>
          <a:noFill/>
        </p:spPr>
        <p:txBody>
          <a:bodyPr/>
          <a:lstStyle/>
          <a:p>
            <a:r>
              <a:rPr lang="en-US"/>
              <a:t>Chapter 12: Computer Programming</a:t>
            </a:r>
          </a:p>
        </p:txBody>
      </p:sp>
      <p:sp>
        <p:nvSpPr>
          <p:cNvPr id="147460" name="Slide Number Placeholder 4"/>
          <p:cNvSpPr>
            <a:spLocks noGrp="1"/>
          </p:cNvSpPr>
          <p:nvPr>
            <p:ph type="sldNum" sz="quarter" idx="11"/>
          </p:nvPr>
        </p:nvSpPr>
        <p:spPr>
          <a:noFill/>
        </p:spPr>
        <p:txBody>
          <a:bodyPr/>
          <a:lstStyle/>
          <a:p>
            <a:fld id="{FAE68FEE-D059-47C7-B85D-0DA2E7E5CA5E}" type="slidenum">
              <a:rPr lang="en-US">
                <a:cs typeface="Arial" charset="0"/>
              </a:rPr>
              <a:pPr/>
              <a:t>65</a:t>
            </a:fld>
            <a:endParaRPr lang="en-US">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smtClean="0"/>
              <a:t>Mitigation</a:t>
            </a:r>
          </a:p>
        </p:txBody>
      </p:sp>
      <p:sp>
        <p:nvSpPr>
          <p:cNvPr id="149506" name="Rectangle 3"/>
          <p:cNvSpPr>
            <a:spLocks noGrp="1" noChangeArrowheads="1"/>
          </p:cNvSpPr>
          <p:nvPr>
            <p:ph idx="1"/>
          </p:nvPr>
        </p:nvSpPr>
        <p:spPr/>
        <p:txBody>
          <a:bodyPr/>
          <a:lstStyle/>
          <a:p>
            <a:r>
              <a:rPr lang="en-US" sz="2800" dirty="0" smtClean="0"/>
              <a:t>Take the following steps to avoid security problems that stem from software defects:</a:t>
            </a:r>
          </a:p>
          <a:p>
            <a:pPr lvl="1"/>
            <a:r>
              <a:rPr lang="en-US" sz="2400" dirty="0" smtClean="0"/>
              <a:t>Select applications from software publishers with a good security track record</a:t>
            </a:r>
          </a:p>
          <a:p>
            <a:pPr lvl="1"/>
            <a:r>
              <a:rPr lang="en-US" sz="2400" dirty="0" smtClean="0"/>
              <a:t>Read reviews of products before you download them</a:t>
            </a:r>
          </a:p>
          <a:p>
            <a:pPr lvl="1"/>
            <a:r>
              <a:rPr lang="en-US" sz="2400" dirty="0" smtClean="0"/>
              <a:t>Watch for patches and apply them</a:t>
            </a:r>
          </a:p>
          <a:p>
            <a:pPr lvl="1"/>
            <a:r>
              <a:rPr lang="en-US" sz="2400" dirty="0" smtClean="0"/>
              <a:t>Consider using open source software, which has been extensively reviewed by the programming community</a:t>
            </a:r>
          </a:p>
          <a:p>
            <a:pPr lvl="1"/>
            <a:r>
              <a:rPr lang="en-US" sz="2400" dirty="0" smtClean="0"/>
              <a:t>Keep your firewall and antivirus software deployed and up to date</a:t>
            </a:r>
          </a:p>
        </p:txBody>
      </p:sp>
      <p:sp>
        <p:nvSpPr>
          <p:cNvPr id="149507" name="Footer Placeholder 3"/>
          <p:cNvSpPr>
            <a:spLocks noGrp="1"/>
          </p:cNvSpPr>
          <p:nvPr>
            <p:ph type="ftr" sz="quarter" idx="10"/>
          </p:nvPr>
        </p:nvSpPr>
        <p:spPr>
          <a:noFill/>
        </p:spPr>
        <p:txBody>
          <a:bodyPr/>
          <a:lstStyle/>
          <a:p>
            <a:r>
              <a:rPr lang="en-US"/>
              <a:t>Chapter 12: Computer Programming</a:t>
            </a:r>
          </a:p>
        </p:txBody>
      </p:sp>
      <p:sp>
        <p:nvSpPr>
          <p:cNvPr id="149508" name="Slide Number Placeholder 4"/>
          <p:cNvSpPr>
            <a:spLocks noGrp="1"/>
          </p:cNvSpPr>
          <p:nvPr>
            <p:ph type="sldNum" sz="quarter" idx="11"/>
          </p:nvPr>
        </p:nvSpPr>
        <p:spPr>
          <a:noFill/>
        </p:spPr>
        <p:txBody>
          <a:bodyPr/>
          <a:lstStyle/>
          <a:p>
            <a:fld id="{D270BB18-0CED-4C5B-8CCB-BC74D9786170}" type="slidenum">
              <a:rPr lang="en-US">
                <a:cs typeface="Arial" charset="0"/>
              </a:rPr>
              <a:pPr/>
              <a:t>66</a:t>
            </a:fld>
            <a:endParaRPr lang="en-US">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mtClean="0"/>
              <a:t>What Do You Think?</a:t>
            </a:r>
          </a:p>
        </p:txBody>
      </p:sp>
      <p:sp>
        <p:nvSpPr>
          <p:cNvPr id="151554" name="Content Placeholder 2"/>
          <p:cNvSpPr>
            <a:spLocks noGrp="1"/>
          </p:cNvSpPr>
          <p:nvPr>
            <p:ph idx="1"/>
          </p:nvPr>
        </p:nvSpPr>
        <p:spPr/>
        <p:txBody>
          <a:bodyPr/>
          <a:lstStyle/>
          <a:p>
            <a:r>
              <a:rPr lang="en-US" sz="2400" dirty="0" smtClean="0">
                <a:solidFill>
                  <a:srgbClr val="A6A6A6"/>
                </a:solidFill>
              </a:rPr>
              <a:t>123100</a:t>
            </a:r>
            <a:r>
              <a:rPr lang="en-US" sz="2400" dirty="0" smtClean="0"/>
              <a:t> Have you played violent videogames?</a:t>
            </a:r>
          </a:p>
          <a:p>
            <a:pPr lvl="1"/>
            <a:r>
              <a:rPr lang="en-US" sz="2400" dirty="0" smtClean="0"/>
              <a:t>A.  Yes		B.  No		C.  Not sure</a:t>
            </a:r>
          </a:p>
          <a:p>
            <a:r>
              <a:rPr lang="en-US" sz="2400" dirty="0" smtClean="0">
                <a:solidFill>
                  <a:srgbClr val="A6A6A6"/>
                </a:solidFill>
              </a:rPr>
              <a:t>123200</a:t>
            </a:r>
            <a:r>
              <a:rPr lang="en-US" sz="2400" dirty="0" smtClean="0"/>
              <a:t> Do you believe that violent videogames contribute to teen violence?</a:t>
            </a:r>
          </a:p>
          <a:p>
            <a:pPr lvl="1"/>
            <a:r>
              <a:rPr lang="en-US" sz="2400" dirty="0" smtClean="0"/>
              <a:t>A.  Yes		B.  No		C.  Not sure</a:t>
            </a:r>
          </a:p>
          <a:p>
            <a:r>
              <a:rPr lang="en-US" sz="2400" dirty="0" smtClean="0">
                <a:solidFill>
                  <a:srgbClr val="A6A6A6"/>
                </a:solidFill>
              </a:rPr>
              <a:t>123300</a:t>
            </a:r>
            <a:r>
              <a:rPr lang="en-US" sz="2400" dirty="0" smtClean="0"/>
              <a:t> Do you think that states might be able to craft legislation that limits violent videogames without eroding principles of free speech?</a:t>
            </a:r>
          </a:p>
          <a:p>
            <a:pPr lvl="1"/>
            <a:r>
              <a:rPr lang="en-US" sz="2400" dirty="0" smtClean="0"/>
              <a:t>A.  Yes		B.  No		C.  Not sure</a:t>
            </a:r>
          </a:p>
        </p:txBody>
      </p:sp>
      <p:sp>
        <p:nvSpPr>
          <p:cNvPr id="151555"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A90D1123-768C-4AE1-BC70-1A8BCBD6347B}" type="slidenum">
              <a:rPr lang="en-US"/>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noChangeArrowheads="1"/>
          </p:cNvSpPr>
          <p:nvPr>
            <p:ph type="ctrTitle"/>
          </p:nvPr>
        </p:nvSpPr>
        <p:spPr>
          <a:xfrm>
            <a:off x="714375" y="1273175"/>
            <a:ext cx="7772400" cy="1470025"/>
          </a:xfrm>
        </p:spPr>
        <p:txBody>
          <a:bodyPr/>
          <a:lstStyle/>
          <a:p>
            <a:r>
              <a:rPr lang="en-US" sz="5400" smtClean="0"/>
              <a:t>Chapter 12 Complete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Question</a:t>
            </a:r>
          </a:p>
        </p:txBody>
      </p:sp>
      <p:sp>
        <p:nvSpPr>
          <p:cNvPr id="28674" name="Content Placeholder 2"/>
          <p:cNvSpPr>
            <a:spLocks noGrp="1"/>
          </p:cNvSpPr>
          <p:nvPr>
            <p:ph idx="1"/>
          </p:nvPr>
        </p:nvSpPr>
        <p:spPr/>
        <p:txBody>
          <a:bodyPr/>
          <a:lstStyle/>
          <a:p>
            <a:r>
              <a:rPr lang="en-US" sz="1800" smtClean="0">
                <a:solidFill>
                  <a:srgbClr val="A6A6A6"/>
                </a:solidFill>
              </a:rPr>
              <a:t>122100</a:t>
            </a:r>
            <a:r>
              <a:rPr lang="en-US" sz="1800" smtClean="0"/>
              <a:t> Computer programming languages have evolved through several generations. Experts are not in agreement about what constitutes a fifth-generation programming language. What is the controversy?</a:t>
            </a:r>
          </a:p>
          <a:p>
            <a:pPr lvl="1"/>
            <a:r>
              <a:rPr lang="en-US" sz="1800" smtClean="0"/>
              <a:t>A.  Some experts believe that assembly languages should be included, whereas other experts do not.</a:t>
            </a:r>
          </a:p>
          <a:p>
            <a:pPr lvl="1"/>
            <a:r>
              <a:rPr lang="en-US" sz="1800" smtClean="0"/>
              <a:t>B.  Some experts believe declarative languages are fifth-generation languages, whereas other experts believe that fifth-generation languages are those that allow programmers to use graphical tools to construct programs.</a:t>
            </a:r>
          </a:p>
          <a:p>
            <a:pPr lvl="1"/>
            <a:r>
              <a:rPr lang="en-US" sz="1800" smtClean="0"/>
              <a:t>C.  Most experts believe that languages like C, BASIC, and Java are fifth-generation languages, but programmers disagree because those languages follow the procedural paradigm.</a:t>
            </a:r>
          </a:p>
          <a:p>
            <a:pPr lvl="1"/>
            <a:r>
              <a:rPr lang="en-US" sz="1800" smtClean="0"/>
              <a:t>D.  A few experts don’t believe there is a fifth-generation of programming languages, but most experts think that Japanese computer scientists invented fifth-generation languages when they produced C++.</a:t>
            </a:r>
          </a:p>
        </p:txBody>
      </p:sp>
      <p:sp>
        <p:nvSpPr>
          <p:cNvPr id="28675" name="Footer Placeholder 3"/>
          <p:cNvSpPr>
            <a:spLocks noGrp="1"/>
          </p:cNvSpPr>
          <p:nvPr>
            <p:ph type="ftr" sz="quarter" idx="10"/>
          </p:nvPr>
        </p:nvSpPr>
        <p:spPr>
          <a:noFill/>
        </p:spPr>
        <p:txBody>
          <a:bodyPr/>
          <a:lstStyle/>
          <a:p>
            <a:r>
              <a:rPr lang="en-US"/>
              <a:t>Chapter 12: Computer Programming</a:t>
            </a:r>
          </a:p>
        </p:txBody>
      </p:sp>
      <p:sp>
        <p:nvSpPr>
          <p:cNvPr id="5" name="Slide Number Placeholder 4"/>
          <p:cNvSpPr>
            <a:spLocks noGrp="1"/>
          </p:cNvSpPr>
          <p:nvPr>
            <p:ph type="sldNum" sz="quarter" idx="11"/>
          </p:nvPr>
        </p:nvSpPr>
        <p:spPr/>
        <p:txBody>
          <a:bodyPr/>
          <a:lstStyle/>
          <a:p>
            <a:pPr>
              <a:defRPr/>
            </a:pPr>
            <a:fld id="{70287124-FF34-4B2B-B5D7-ABB8DBE7B763}"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Computer Programming </a:t>
            </a:r>
            <a:br>
              <a:rPr lang="en-US" smtClean="0"/>
            </a:br>
            <a:r>
              <a:rPr lang="en-US" smtClean="0"/>
              <a:t>and Software Engineering</a:t>
            </a:r>
          </a:p>
        </p:txBody>
      </p:sp>
      <p:sp>
        <p:nvSpPr>
          <p:cNvPr id="30722" name="Rectangle 3"/>
          <p:cNvSpPr>
            <a:spLocks noGrp="1" noChangeArrowheads="1"/>
          </p:cNvSpPr>
          <p:nvPr>
            <p:ph idx="1"/>
          </p:nvPr>
        </p:nvSpPr>
        <p:spPr/>
        <p:txBody>
          <a:bodyPr/>
          <a:lstStyle/>
          <a:p>
            <a:r>
              <a:rPr lang="en-US" sz="2800" smtClean="0"/>
              <a:t>The instructions that make up a computer program are sometimes referred to as code</a:t>
            </a:r>
          </a:p>
          <a:p>
            <a:r>
              <a:rPr lang="en-US" sz="2800" smtClean="0"/>
              <a:t>Programs can have millions of lines of code</a:t>
            </a:r>
          </a:p>
          <a:p>
            <a:pPr lvl="1"/>
            <a:r>
              <a:rPr lang="en-US" sz="2400" smtClean="0"/>
              <a:t>Developed by computer programmers</a:t>
            </a:r>
          </a:p>
          <a:p>
            <a:pPr lvl="2"/>
            <a:r>
              <a:rPr lang="en-US" sz="2000" smtClean="0"/>
              <a:t>Computer programming</a:t>
            </a:r>
          </a:p>
        </p:txBody>
      </p:sp>
      <p:sp>
        <p:nvSpPr>
          <p:cNvPr id="30723" name="Footer Placeholder 3"/>
          <p:cNvSpPr>
            <a:spLocks noGrp="1"/>
          </p:cNvSpPr>
          <p:nvPr>
            <p:ph type="ftr" sz="quarter" idx="10"/>
          </p:nvPr>
        </p:nvSpPr>
        <p:spPr>
          <a:noFill/>
        </p:spPr>
        <p:txBody>
          <a:bodyPr/>
          <a:lstStyle/>
          <a:p>
            <a:r>
              <a:rPr lang="en-US"/>
              <a:t>Chapter 12: Computer Programming</a:t>
            </a:r>
          </a:p>
        </p:txBody>
      </p:sp>
      <p:sp>
        <p:nvSpPr>
          <p:cNvPr id="30724" name="Slide Number Placeholder 4"/>
          <p:cNvSpPr>
            <a:spLocks noGrp="1"/>
          </p:cNvSpPr>
          <p:nvPr>
            <p:ph type="sldNum" sz="quarter" idx="11"/>
          </p:nvPr>
        </p:nvSpPr>
        <p:spPr>
          <a:noFill/>
        </p:spPr>
        <p:txBody>
          <a:bodyPr/>
          <a:lstStyle/>
          <a:p>
            <a:fld id="{208CFC49-4D95-45D8-A196-12D92B24617E}" type="slidenum">
              <a:rPr lang="en-US">
                <a:cs typeface="Arial" charset="0"/>
              </a:rPr>
              <a:pPr/>
              <a:t>8</a:t>
            </a:fld>
            <a:endParaRPr lang="en-US">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Computer Programming </a:t>
            </a:r>
            <a:br>
              <a:rPr lang="en-US" dirty="0" smtClean="0"/>
            </a:br>
            <a:r>
              <a:rPr lang="en-US" dirty="0" smtClean="0"/>
              <a:t>and Software Engineering</a:t>
            </a:r>
          </a:p>
        </p:txBody>
      </p:sp>
      <p:sp>
        <p:nvSpPr>
          <p:cNvPr id="32770" name="Footer Placeholder 3"/>
          <p:cNvSpPr>
            <a:spLocks noGrp="1"/>
          </p:cNvSpPr>
          <p:nvPr>
            <p:ph type="ftr" sz="quarter" idx="10"/>
          </p:nvPr>
        </p:nvSpPr>
        <p:spPr>
          <a:noFill/>
        </p:spPr>
        <p:txBody>
          <a:bodyPr/>
          <a:lstStyle/>
          <a:p>
            <a:r>
              <a:rPr lang="en-US"/>
              <a:t>Chapter 12: Computer Programming</a:t>
            </a:r>
          </a:p>
        </p:txBody>
      </p:sp>
      <p:sp>
        <p:nvSpPr>
          <p:cNvPr id="32771" name="Slide Number Placeholder 4"/>
          <p:cNvSpPr>
            <a:spLocks noGrp="1"/>
          </p:cNvSpPr>
          <p:nvPr>
            <p:ph type="sldNum" sz="quarter" idx="11"/>
          </p:nvPr>
        </p:nvSpPr>
        <p:spPr>
          <a:noFill/>
        </p:spPr>
        <p:txBody>
          <a:bodyPr/>
          <a:lstStyle/>
          <a:p>
            <a:fld id="{760B850F-602B-4755-84AB-7EFC3C792E54}" type="slidenum">
              <a:rPr lang="en-US">
                <a:cs typeface="Arial" charset="0"/>
              </a:rPr>
              <a:pPr/>
              <a:t>9</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0435" y="1641341"/>
            <a:ext cx="5676830" cy="4518293"/>
          </a:xfrm>
        </p:spPr>
      </p:pic>
    </p:spTree>
  </p:cSld>
  <p:clrMapOvr>
    <a:masterClrMapping/>
  </p:clrMapOvr>
</p:sld>
</file>

<file path=ppt/theme/theme1.xml><?xml version="1.0" encoding="utf-8"?>
<a:theme xmlns:a="http://schemas.openxmlformats.org/drawingml/2006/main" name="1_np10">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2602</Words>
  <Application>Microsoft Office PowerPoint</Application>
  <PresentationFormat>On-screen Show (4:3)</PresentationFormat>
  <Paragraphs>485</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Arial Narrow</vt:lpstr>
      <vt:lpstr>Wingdings</vt:lpstr>
      <vt:lpstr>1_np10</vt:lpstr>
      <vt:lpstr>Chapter 12 Computer Programming</vt:lpstr>
      <vt:lpstr>Chapter Contents</vt:lpstr>
      <vt:lpstr>FastPoll True/False Questions Answer A for True and B for False</vt:lpstr>
      <vt:lpstr>FastPoll True/False Questions Answer A for True and B for False</vt:lpstr>
      <vt:lpstr>FastPoll True/False Questions Answer A for True and B for False</vt:lpstr>
      <vt:lpstr>Section A: Programming Basics</vt:lpstr>
      <vt:lpstr>Question</vt:lpstr>
      <vt:lpstr>Computer Programming  and Software Engineering</vt:lpstr>
      <vt:lpstr>Computer Programming  and Software Engineering</vt:lpstr>
      <vt:lpstr>Programming Languages and Paradigms</vt:lpstr>
      <vt:lpstr>Programming Languages and Paradigms</vt:lpstr>
      <vt:lpstr>Programming Languages and Paradigms</vt:lpstr>
      <vt:lpstr>Programming Languages and Paradigms</vt:lpstr>
      <vt:lpstr>Program Planning</vt:lpstr>
      <vt:lpstr>Program Planning</vt:lpstr>
      <vt:lpstr>Program Coding</vt:lpstr>
      <vt:lpstr>Program Coding</vt:lpstr>
      <vt:lpstr>Program Coding</vt:lpstr>
      <vt:lpstr>Program Coding</vt:lpstr>
      <vt:lpstr>Program Testing and Documentation</vt:lpstr>
      <vt:lpstr>Program Testing and Documentation</vt:lpstr>
      <vt:lpstr>Programming Tools</vt:lpstr>
      <vt:lpstr>Programming Tools</vt:lpstr>
      <vt:lpstr>Section B: Procedural Programming</vt:lpstr>
      <vt:lpstr>Question</vt:lpstr>
      <vt:lpstr>Algorithms</vt:lpstr>
      <vt:lpstr>Algorithms</vt:lpstr>
      <vt:lpstr>Expressing an Algorithm</vt:lpstr>
      <vt:lpstr>Expressing an Algorithm</vt:lpstr>
      <vt:lpstr>Expressing an Algorithm</vt:lpstr>
      <vt:lpstr>Sequence, Selection,  and Repetition Controls</vt:lpstr>
      <vt:lpstr>Sequence, Selection,  and Repetition Controls</vt:lpstr>
      <vt:lpstr>Sequence, Selection,  and Repetition Controls</vt:lpstr>
      <vt:lpstr>Sequence, Selection,  and Repetition Controls</vt:lpstr>
      <vt:lpstr>Procedural Languages and Applications</vt:lpstr>
      <vt:lpstr>Section C: Object-Oriented Programming</vt:lpstr>
      <vt:lpstr>Question</vt:lpstr>
      <vt:lpstr>Objects and Classes</vt:lpstr>
      <vt:lpstr>Inheritance</vt:lpstr>
      <vt:lpstr>Methods and Messages</vt:lpstr>
      <vt:lpstr>Object-Oriented  Program Structure</vt:lpstr>
      <vt:lpstr>Object-Oriented  Program Structure</vt:lpstr>
      <vt:lpstr>Object-Oriented  Program Structure</vt:lpstr>
      <vt:lpstr>Object-Oriented  Languages and Applications</vt:lpstr>
      <vt:lpstr>Section D: Declarative Programming</vt:lpstr>
      <vt:lpstr>Question</vt:lpstr>
      <vt:lpstr>The Declarative Paradigm</vt:lpstr>
      <vt:lpstr>The Declarative Paradigm</vt:lpstr>
      <vt:lpstr>Prolog Facts</vt:lpstr>
      <vt:lpstr>Prolog Facts</vt:lpstr>
      <vt:lpstr>Prolog Facts</vt:lpstr>
      <vt:lpstr>Prolog Rules</vt:lpstr>
      <vt:lpstr>Input Capabilities</vt:lpstr>
      <vt:lpstr>Declarative Languages and Applications</vt:lpstr>
      <vt:lpstr>Section E: Secure Programming</vt:lpstr>
      <vt:lpstr>Question</vt:lpstr>
      <vt:lpstr>Black Hat Exploits</vt:lpstr>
      <vt:lpstr>Black Hat Exploits</vt:lpstr>
      <vt:lpstr>Black Hat Exploits</vt:lpstr>
      <vt:lpstr>Secure Software Development</vt:lpstr>
      <vt:lpstr>Secure Software Development</vt:lpstr>
      <vt:lpstr>Secure Software Development</vt:lpstr>
      <vt:lpstr>Secure Software Development</vt:lpstr>
      <vt:lpstr>Secure Software Development</vt:lpstr>
      <vt:lpstr>Mitigation</vt:lpstr>
      <vt:lpstr>Mitigation</vt:lpstr>
      <vt:lpstr>What Do You Think?</vt:lpstr>
      <vt:lpstr>Chapter 12 Complete</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138</cp:revision>
  <dcterms:created xsi:type="dcterms:W3CDTF">2005-11-03T21:37:40Z</dcterms:created>
  <dcterms:modified xsi:type="dcterms:W3CDTF">2013-02-04T20:13:31Z</dcterms:modified>
</cp:coreProperties>
</file>