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80" d="100"/>
          <a:sy n="80" d="100"/>
        </p:scale>
        <p:origin x="3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439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501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 smtClean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 smtClean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187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1545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 b="0" cap="all" dirty="0" smtClean="0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Trebuchet M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 smtClean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 smtClean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5354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 b="0" cap="all" dirty="0" smtClean="0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Trebuchet M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13562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1276012" y="2963333"/>
            <a:ext cx="912814" cy="9128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9206969" y="3190344"/>
            <a:ext cx="2981857" cy="298185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0292292" y="3285067"/>
            <a:ext cx="1896534" cy="189653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0443103" y="3131080"/>
            <a:ext cx="1745722" cy="17457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0918826" y="3683001"/>
            <a:ext cx="1270001" cy="1269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4961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10/31/2012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70000"/>
        <a:buFont typeface="Lucida Grande"/>
        <a:buChar char="►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70000"/>
        <a:buFont typeface="Lucida Grande"/>
        <a:buChar char="►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70000"/>
        <a:buFont typeface="Lucida Grande"/>
        <a:buChar char="►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70000"/>
        <a:buFont typeface="Lucida Grande"/>
        <a:buChar char="►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70000"/>
        <a:buFont typeface="Lucida Grande"/>
        <a:buChar char="►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Latest Hip Hop Titles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Scrachin</a:t>
            </a:r>
            <a:r>
              <a:rPr lang="en-US" dirty="0" smtClean="0"/>
              <a:t>’ the Green, by TJ </a:t>
            </a:r>
            <a:r>
              <a:rPr lang="en-US" dirty="0" err="1" smtClean="0"/>
              <a:t>Kool</a:t>
            </a:r>
            <a:endParaRPr lang="en-US" dirty="0" smtClean="0"/>
          </a:p>
          <a:p>
            <a:r>
              <a:rPr lang="en-US" dirty="0" smtClean="0"/>
              <a:t>Mystical Jungle, by DEI</a:t>
            </a:r>
          </a:p>
          <a:p>
            <a:r>
              <a:rPr lang="en-US" dirty="0" smtClean="0"/>
              <a:t>2 Long, by The Boot Hill </a:t>
            </a:r>
            <a:r>
              <a:rPr lang="en-US" dirty="0" smtClean="0"/>
              <a:t>Boys</a:t>
            </a:r>
            <a:endParaRPr lang="en-US" dirty="0" smtClean="0"/>
          </a:p>
          <a:p>
            <a:r>
              <a:rPr lang="en-US" dirty="0" smtClean="0"/>
              <a:t>Far Out Mars, by Just Us</a:t>
            </a:r>
          </a:p>
          <a:p>
            <a:r>
              <a:rPr lang="en-US" dirty="0" smtClean="0"/>
              <a:t>Three Years </a:t>
            </a:r>
            <a:r>
              <a:rPr lang="en-US" dirty="0"/>
              <a:t>D</a:t>
            </a:r>
            <a:r>
              <a:rPr lang="en-US" dirty="0" smtClean="0"/>
              <a:t>own, by Z-77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746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Latest </a:t>
            </a:r>
            <a:r>
              <a:rPr lang="en-US" dirty="0" smtClean="0"/>
              <a:t>Country Titles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Down Home, by The Jess Cutler Band</a:t>
            </a:r>
          </a:p>
          <a:p>
            <a:r>
              <a:rPr lang="en-US" dirty="0" smtClean="0"/>
              <a:t>For Us, by The Cowboys</a:t>
            </a:r>
          </a:p>
          <a:p>
            <a:r>
              <a:rPr lang="en-US" dirty="0" smtClean="0"/>
              <a:t>I’m Over You, by Sadie Harris</a:t>
            </a:r>
          </a:p>
          <a:p>
            <a:r>
              <a:rPr lang="en-US" dirty="0" smtClean="0"/>
              <a:t>I’m </a:t>
            </a:r>
            <a:r>
              <a:rPr lang="en-US" dirty="0" err="1" smtClean="0"/>
              <a:t>Luvin</a:t>
            </a:r>
            <a:r>
              <a:rPr lang="en-US" dirty="0" smtClean="0"/>
              <a:t>’ You Now, by Blake Underwood</a:t>
            </a:r>
          </a:p>
          <a:p>
            <a:r>
              <a:rPr lang="en-US" dirty="0" smtClean="0"/>
              <a:t>Your </a:t>
            </a:r>
            <a:r>
              <a:rPr lang="en-US" dirty="0" err="1" smtClean="0"/>
              <a:t>Cheatin</a:t>
            </a:r>
            <a:r>
              <a:rPr lang="en-US" dirty="0" smtClean="0"/>
              <a:t>’ Ways, by Sam Elliot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355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Latest </a:t>
            </a:r>
            <a:r>
              <a:rPr lang="en-US" dirty="0" smtClean="0"/>
              <a:t>Reggae Titles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Iron Horse, by Tommy Marvin</a:t>
            </a:r>
          </a:p>
          <a:p>
            <a:r>
              <a:rPr lang="en-US" dirty="0" smtClean="0"/>
              <a:t>Four Aces on Top, by Burning Waters</a:t>
            </a:r>
          </a:p>
          <a:p>
            <a:r>
              <a:rPr lang="en-US" dirty="0" smtClean="0"/>
              <a:t>Love You Can Feel, by AJ 45</a:t>
            </a:r>
          </a:p>
          <a:p>
            <a:r>
              <a:rPr lang="en-US" dirty="0" smtClean="0"/>
              <a:t>Don’t Come Closer, by Ken Sykes</a:t>
            </a:r>
          </a:p>
          <a:p>
            <a:r>
              <a:rPr lang="en-US" dirty="0" smtClean="0"/>
              <a:t>Redondo Bay, by Cliff Decker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194658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 HD-RCD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Slice HD-RCD">
      <a:majorFont>
        <a:latin typeface="Century Gothic" panose="020B0502020202020204"/>
        <a:ea typeface=""/>
        <a:cs typeface=""/>
      </a:majorFont>
      <a:minorFont>
        <a:latin typeface="Century Gothic" panose="020B0502020202020204"/>
        <a:ea typeface=""/>
        <a:cs typeface=""/>
      </a:minorFont>
    </a:fontScheme>
    <a:fmtScheme name="Slice HD-RCD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CA80A920-635C-431F-BAC2-D90A9BBC64B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203</TotalTime>
  <Words>117</Words>
  <Application>Microsoft Office PowerPoint</Application>
  <PresentationFormat>Custom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Century Gothic</vt:lpstr>
      <vt:lpstr>Lucida Grande</vt:lpstr>
      <vt:lpstr>Trebuchet MS</vt:lpstr>
      <vt:lpstr>Slice</vt:lpstr>
      <vt:lpstr>Latest Hip Hop Titles</vt:lpstr>
      <vt:lpstr>Latest Country Titles</vt:lpstr>
      <vt:lpstr>Latest Reggae Titles</vt:lpstr>
    </vt:vector>
  </TitlesOfParts>
  <Company>Windows 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Your Name</dc:creator>
  <cp:lastModifiedBy>Your Name</cp:lastModifiedBy>
  <cp:revision>6</cp:revision>
  <dcterms:created xsi:type="dcterms:W3CDTF">2012-09-19T17:53:14Z</dcterms:created>
  <dcterms:modified xsi:type="dcterms:W3CDTF">2012-10-31T22:35:03Z</dcterms:modified>
</cp:coreProperties>
</file>