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9"/>
  </p:notesMasterIdLst>
  <p:handoutMasterIdLst>
    <p:handoutMasterId r:id="rId10"/>
  </p:handoutMasterIdLst>
  <p:sldIdLst>
    <p:sldId id="263" r:id="rId2"/>
    <p:sldId id="257" r:id="rId3"/>
    <p:sldId id="264" r:id="rId4"/>
    <p:sldId id="258" r:id="rId5"/>
    <p:sldId id="265" r:id="rId6"/>
    <p:sldId id="266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684" autoAdjust="0"/>
  </p:normalViewPr>
  <p:slideViewPr>
    <p:cSldViewPr>
      <p:cViewPr varScale="1">
        <p:scale>
          <a:sx n="75" d="100"/>
          <a:sy n="75" d="100"/>
        </p:scale>
        <p:origin x="49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7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188" y="-8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923CC3F7-5BC5-439C-89CC-DA7F90F87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1835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923CC3F7-5BC5-439C-89CC-DA7F90F87BE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860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5632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6323" name="Notes Placeholder 563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25861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4523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58369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8371" name="Notes Placeholder 58370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9498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1270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59393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9395" name="Notes Placeholder 5939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1272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60417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0419" name="Notes Placeholder 604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6745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kumimoji="1"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0669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9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14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209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373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435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361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721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00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68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63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638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4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Accelerated Computer Basics CS-101A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7CA4C9-10F7-49DF-BC0C-8308716DC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175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4198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Computer Basics (CS-101)</a:t>
            </a:r>
            <a:br>
              <a:rPr lang="en-US" dirty="0" smtClean="0"/>
            </a:br>
            <a:r>
              <a:rPr lang="en-US" dirty="0" smtClean="0"/>
              <a:t>Accelerated Program</a:t>
            </a:r>
            <a:endParaRPr lang="en-US" dirty="0"/>
          </a:p>
        </p:txBody>
      </p:sp>
      <p:sp>
        <p:nvSpPr>
          <p:cNvPr id="41987" name="Subtitle 4198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Tri-Cities College</a:t>
            </a:r>
          </a:p>
          <a:p>
            <a:r>
              <a:rPr lang="en-US" dirty="0" smtClean="0"/>
              <a:t>Jane Burkett</a:t>
            </a:r>
          </a:p>
          <a:p>
            <a:r>
              <a:rPr lang="en-US" dirty="0" smtClean="0"/>
              <a:t>Instructor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Introduction</a:t>
            </a:r>
            <a:endParaRPr lang="en-US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CS-101A is designed for upper division students and working professionals</a:t>
            </a:r>
          </a:p>
          <a:p>
            <a:r>
              <a:rPr lang="en-US" smtClean="0"/>
              <a:t>Course highlights</a:t>
            </a:r>
          </a:p>
          <a:p>
            <a:pPr lvl="1"/>
            <a:r>
              <a:rPr lang="en-US" smtClean="0"/>
              <a:t>Applied technology and methods</a:t>
            </a:r>
          </a:p>
          <a:p>
            <a:pPr lvl="1"/>
            <a:r>
              <a:rPr lang="en-US" smtClean="0"/>
              <a:t>Information systems</a:t>
            </a:r>
          </a:p>
          <a:p>
            <a:pPr lvl="1"/>
            <a:r>
              <a:rPr lang="en-US" smtClean="0"/>
              <a:t>Software design</a:t>
            </a:r>
          </a:p>
          <a:p>
            <a:r>
              <a:rPr lang="en-US" smtClean="0"/>
              <a:t>Teaching techniques and methods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450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Facts</a:t>
            </a:r>
            <a:endParaRPr lang="en-US" dirty="0"/>
          </a:p>
        </p:txBody>
      </p:sp>
      <p:sp>
        <p:nvSpPr>
          <p:cNvPr id="45059" name="Text Placeholder 4505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Prerequisites - none</a:t>
            </a:r>
          </a:p>
          <a:p>
            <a:r>
              <a:rPr lang="en-US" smtClean="0"/>
              <a:t>28 hours of instruction</a:t>
            </a:r>
          </a:p>
          <a:p>
            <a:pPr lvl="1"/>
            <a:r>
              <a:rPr lang="en-US" smtClean="0"/>
              <a:t>4 Saturdays: 2 in Oct and 2 in Nov</a:t>
            </a:r>
          </a:p>
          <a:p>
            <a:r>
              <a:rPr lang="en-US" smtClean="0"/>
              <a:t>Course credit – 2 units</a:t>
            </a:r>
          </a:p>
          <a:p>
            <a:r>
              <a:rPr lang="en-US" smtClean="0"/>
              <a:t>Fee Rates</a:t>
            </a:r>
          </a:p>
          <a:p>
            <a:pPr lvl="1"/>
            <a:r>
              <a:rPr lang="en-US" smtClean="0"/>
              <a:t>$220 non-student</a:t>
            </a:r>
          </a:p>
          <a:p>
            <a:pPr lvl="1"/>
            <a:r>
              <a:rPr lang="en-US" smtClean="0"/>
              <a:t>$160 student</a:t>
            </a:r>
            <a:endParaRPr 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Structure</a:t>
            </a:r>
            <a:endParaRPr lang="en-US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Unit structure in Oct:</a:t>
            </a:r>
          </a:p>
          <a:p>
            <a:pPr lvl="1"/>
            <a:r>
              <a:rPr lang="en-US" smtClean="0"/>
              <a:t>20 min lecture</a:t>
            </a:r>
          </a:p>
          <a:p>
            <a:pPr lvl="1"/>
            <a:r>
              <a:rPr lang="en-US" smtClean="0"/>
              <a:t>10 min exercises</a:t>
            </a:r>
          </a:p>
          <a:p>
            <a:pPr lvl="1"/>
            <a:r>
              <a:rPr lang="en-US" smtClean="0"/>
              <a:t>40 min lab</a:t>
            </a:r>
          </a:p>
          <a:p>
            <a:r>
              <a:rPr lang="en-US" smtClean="0"/>
              <a:t>Unit structure in Nov:</a:t>
            </a:r>
          </a:p>
          <a:p>
            <a:pPr lvl="1"/>
            <a:r>
              <a:rPr lang="en-US" smtClean="0"/>
              <a:t>15 min lecture</a:t>
            </a:r>
          </a:p>
          <a:p>
            <a:pPr lvl="1"/>
            <a:r>
              <a:rPr lang="en-US" smtClean="0"/>
              <a:t>15 min exercises</a:t>
            </a:r>
          </a:p>
          <a:p>
            <a:pPr lvl="1"/>
            <a:r>
              <a:rPr lang="en-US" smtClean="0"/>
              <a:t>40 min lab</a:t>
            </a:r>
            <a:endParaRPr 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491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Morning Schedule</a:t>
            </a:r>
            <a:endParaRPr lang="en-US" dirty="0"/>
          </a:p>
        </p:txBody>
      </p:sp>
      <p:sp>
        <p:nvSpPr>
          <p:cNvPr id="49155" name="Text Placeholder 4915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8:00 Opening</a:t>
            </a:r>
          </a:p>
          <a:p>
            <a:r>
              <a:rPr lang="en-US" smtClean="0"/>
              <a:t>8:10 Unit 1: Unix/Information Systems</a:t>
            </a:r>
          </a:p>
          <a:p>
            <a:r>
              <a:rPr lang="en-US" smtClean="0"/>
              <a:t>9:20 Unit 2: Networking</a:t>
            </a:r>
          </a:p>
          <a:p>
            <a:r>
              <a:rPr lang="en-US" smtClean="0"/>
              <a:t>10:30 Break</a:t>
            </a:r>
          </a:p>
          <a:p>
            <a:r>
              <a:rPr lang="en-US" smtClean="0"/>
              <a:t>10:40 Unit 3: Applied Methods</a:t>
            </a:r>
          </a:p>
          <a:p>
            <a:r>
              <a:rPr lang="en-US" smtClean="0"/>
              <a:t>11:50 Lunch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501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Afternoon Schedule</a:t>
            </a:r>
            <a:endParaRPr lang="en-US" dirty="0"/>
          </a:p>
        </p:txBody>
      </p:sp>
      <p:sp>
        <p:nvSpPr>
          <p:cNvPr id="50179" name="Text Placeholder 5017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12:35 Unit 4: Technology Solutions</a:t>
            </a:r>
          </a:p>
          <a:p>
            <a:r>
              <a:rPr lang="en-US" smtClean="0"/>
              <a:t>1:45 Unit 5: Software Design</a:t>
            </a:r>
          </a:p>
          <a:p>
            <a:r>
              <a:rPr lang="en-US" smtClean="0"/>
              <a:t>2:55 Break </a:t>
            </a:r>
          </a:p>
          <a:p>
            <a:r>
              <a:rPr lang="en-US" smtClean="0"/>
              <a:t>3:05 Unit 6: Applications</a:t>
            </a:r>
          </a:p>
          <a:p>
            <a:r>
              <a:rPr lang="en-US" smtClean="0"/>
              <a:t>4:30 End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Testing/Grading</a:t>
            </a:r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Testing</a:t>
            </a:r>
          </a:p>
          <a:p>
            <a:pPr lvl="1"/>
            <a:r>
              <a:rPr lang="en-US" smtClean="0"/>
              <a:t>Systems Quiz (100pts)</a:t>
            </a:r>
          </a:p>
          <a:p>
            <a:pPr lvl="1"/>
            <a:r>
              <a:rPr lang="en-US" smtClean="0"/>
              <a:t>Final Exam: Integrated project (400pts)</a:t>
            </a:r>
          </a:p>
          <a:p>
            <a:r>
              <a:rPr lang="en-US" smtClean="0"/>
              <a:t>Grading</a:t>
            </a:r>
          </a:p>
          <a:p>
            <a:pPr lvl="1"/>
            <a:r>
              <a:rPr lang="en-US" smtClean="0"/>
              <a:t>Non-students: credit/no credit only</a:t>
            </a:r>
          </a:p>
          <a:p>
            <a:pPr lvl="1"/>
            <a:r>
              <a:rPr lang="en-US" smtClean="0"/>
              <a:t>CS majors required to pass with 75%+</a:t>
            </a:r>
          </a:p>
          <a:p>
            <a:pPr lvl="1"/>
            <a:r>
              <a:rPr lang="en-US" smtClean="0"/>
              <a:t>Grades posted by Dec 5</a:t>
            </a:r>
            <a:endParaRPr 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Accelerated Computer Basics CS-101A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1852</TotalTime>
  <Words>205</Words>
  <Application>Microsoft Office PowerPoint</Application>
  <PresentationFormat>Widescreen</PresentationFormat>
  <Paragraphs>55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Computer Basics (CS-101) Accelerated Program</vt:lpstr>
      <vt:lpstr>Course Introduction</vt:lpstr>
      <vt:lpstr>Course Facts</vt:lpstr>
      <vt:lpstr>Course Structure</vt:lpstr>
      <vt:lpstr>Morning Schedule</vt:lpstr>
      <vt:lpstr>Afternoon Schedule</vt:lpstr>
      <vt:lpstr>Course Testing/Grading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 Computing for the Slightly Anxious Beginner</dc:title>
  <dc:creator>Beta 1</dc:creator>
  <cp:lastModifiedBy>Your Name</cp:lastModifiedBy>
  <cp:revision>100</cp:revision>
  <cp:lastPrinted>1601-01-01T00:00:00Z</cp:lastPrinted>
  <dcterms:created xsi:type="dcterms:W3CDTF">1999-04-21T21:13:56Z</dcterms:created>
  <dcterms:modified xsi:type="dcterms:W3CDTF">2012-11-01T23:57:37Z</dcterms:modified>
</cp:coreProperties>
</file>