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2" r:id="rId6"/>
    <p:sldId id="263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 autoAdjust="0"/>
    <p:restoredTop sz="94575" autoAdjust="0"/>
  </p:normalViewPr>
  <p:slideViewPr>
    <p:cSldViewPr snapToObjects="1"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37" d="100"/>
          <a:sy n="37" d="100"/>
        </p:scale>
        <p:origin x="-810" y="-90"/>
      </p:cViewPr>
      <p:guideLst>
        <p:guide orient="horz" pos="2160"/>
        <p:guide pos="288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6BB7A582-A987-4DD2-90ED-343C4AD9E4E6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715EAD76-EDFA-42A3-A249-132A70A22E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49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C063-5241-4FAF-8FC7-B6FCF59490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CE71-7540-4C2F-AA94-3F78A2BE26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F00D0-A1DF-45B9-A2B8-BB6F594644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95964-60CC-48DB-9F89-684D449BC6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85E01-2A5B-48C4-8241-05178931E8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79A3B-8995-4362-A8A1-07B8190495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5EFAC-D089-429D-9472-12880E3695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750BF-9FCB-4A17-924B-9F8287D982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69EAE-569C-48DA-8EA1-9AE220D3DE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698BD-7A75-4965-8E98-2E08A3C4DC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eaLnBrk="0" fontAlgn="base" hangingPunct="0">
              <a:spcBef>
                <a:spcPct val="50000"/>
              </a:spcBef>
              <a:spcAft>
                <a:spcPct val="0"/>
              </a:spcAft>
              <a:defRPr kumimoji="1"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eaLnBrk="0" fontAlgn="base" hangingPunct="0">
              <a:spcBef>
                <a:spcPct val="50000"/>
              </a:spcBef>
              <a:spcAft>
                <a:spcPct val="0"/>
              </a:spcAft>
              <a:defRPr kumimoji="1"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eaLnBrk="0" fontAlgn="base" hangingPunct="0">
              <a:spcBef>
                <a:spcPct val="50000"/>
              </a:spcBef>
              <a:spcAft>
                <a:spcPct val="0"/>
              </a:spcAft>
              <a:defRPr kumimoji="1"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7575EE21-1A5C-4B9C-AAA1-035B4D36E2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5pPr>
      <a:lvl6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6pPr>
      <a:lvl7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7pPr>
      <a:lvl8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8pPr>
      <a:lvl9pPr marL="18288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OneGlobal</a:t>
            </a:r>
            <a:r>
              <a:rPr lang="en-US" dirty="0" smtClean="0"/>
              <a:t> Inc.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Dept. of </a:t>
            </a:r>
            <a:r>
              <a:rPr lang="en-US" dirty="0" smtClean="0"/>
              <a:t>State</a:t>
            </a:r>
            <a:endParaRPr lang="en-US" dirty="0"/>
          </a:p>
          <a:p>
            <a:r>
              <a:rPr lang="en-US" dirty="0" smtClean="0"/>
              <a:t>Annual Meeting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Morning Session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8:30 am Assemble</a:t>
            </a:r>
          </a:p>
          <a:p>
            <a:r>
              <a:rPr lang="en-US" dirty="0" smtClean="0"/>
              <a:t>9:00 am Introduction</a:t>
            </a:r>
          </a:p>
          <a:p>
            <a:r>
              <a:rPr lang="en-US" dirty="0" smtClean="0"/>
              <a:t>9:30 am Year in review</a:t>
            </a:r>
          </a:p>
          <a:p>
            <a:pPr lvl="1"/>
            <a:r>
              <a:rPr lang="en-US" dirty="0" smtClean="0"/>
              <a:t>Best sellers</a:t>
            </a:r>
          </a:p>
          <a:p>
            <a:pPr lvl="1"/>
            <a:r>
              <a:rPr lang="en-US" dirty="0" smtClean="0"/>
              <a:t>Solid backlist titles</a:t>
            </a:r>
          </a:p>
          <a:p>
            <a:r>
              <a:rPr lang="en-US" dirty="0" smtClean="0"/>
              <a:t>10:00 Revisions</a:t>
            </a:r>
          </a:p>
          <a:p>
            <a:r>
              <a:rPr lang="en-US" dirty="0" smtClean="0"/>
              <a:t>12:15 Lunch break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Afternoon Session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1:00 Title List</a:t>
            </a:r>
          </a:p>
          <a:p>
            <a:pPr lvl="1"/>
            <a:r>
              <a:rPr lang="en-US" smtClean="0"/>
              <a:t>Competitive Analysis</a:t>
            </a:r>
          </a:p>
          <a:p>
            <a:pPr lvl="2"/>
            <a:r>
              <a:rPr lang="en-US" smtClean="0"/>
              <a:t>French, Spanish, Japanese core products</a:t>
            </a:r>
          </a:p>
          <a:p>
            <a:pPr lvl="2"/>
            <a:r>
              <a:rPr lang="en-US" smtClean="0"/>
              <a:t>New electronic ancillaries</a:t>
            </a:r>
          </a:p>
          <a:p>
            <a:pPr lvl="1"/>
            <a:r>
              <a:rPr lang="en-US" smtClean="0"/>
              <a:t>Acquisition candidates</a:t>
            </a:r>
          </a:p>
          <a:p>
            <a:pPr lvl="2"/>
            <a:r>
              <a:rPr lang="en-US" smtClean="0"/>
              <a:t>Unsolicited submissions from professors</a:t>
            </a:r>
          </a:p>
          <a:p>
            <a:pPr lvl="2"/>
            <a:r>
              <a:rPr lang="en-US" smtClean="0"/>
              <a:t>New titles now under contract</a:t>
            </a:r>
          </a:p>
          <a:p>
            <a:pPr lvl="2"/>
            <a:r>
              <a:rPr lang="en-US" smtClean="0"/>
              <a:t>Rounding out the list</a:t>
            </a:r>
          </a:p>
          <a:p>
            <a:r>
              <a:rPr lang="en-US" smtClean="0"/>
              <a:t>Conclusion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Revisions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Revised language programs</a:t>
            </a:r>
          </a:p>
          <a:p>
            <a:pPr lvl="1"/>
            <a:r>
              <a:rPr lang="en-US" dirty="0" smtClean="0"/>
              <a:t>Spanish; Levels 2 &amp; 3 (local editions only) </a:t>
            </a:r>
          </a:p>
          <a:p>
            <a:pPr lvl="1"/>
            <a:r>
              <a:rPr lang="en-US" dirty="0" smtClean="0"/>
              <a:t>Arabic; Level 3</a:t>
            </a:r>
          </a:p>
          <a:p>
            <a:pPr lvl="1"/>
            <a:r>
              <a:rPr lang="en-US" dirty="0" smtClean="0"/>
              <a:t>German; Level 2</a:t>
            </a:r>
          </a:p>
          <a:p>
            <a:r>
              <a:rPr lang="en-US" dirty="0" smtClean="0"/>
              <a:t>Revised systems</a:t>
            </a:r>
          </a:p>
          <a:p>
            <a:pPr lvl="1"/>
            <a:r>
              <a:rPr lang="en-US" dirty="0" smtClean="0"/>
              <a:t>Computer access systems</a:t>
            </a:r>
          </a:p>
          <a:p>
            <a:pPr lvl="1"/>
            <a:r>
              <a:rPr lang="en-US" dirty="0" smtClean="0"/>
              <a:t>Internet </a:t>
            </a:r>
            <a:r>
              <a:rPr lang="en-US" dirty="0" err="1" smtClean="0"/>
              <a:t>LiveCast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Analysis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Competitive analysis</a:t>
            </a:r>
          </a:p>
          <a:p>
            <a:pPr lvl="1"/>
            <a:r>
              <a:rPr lang="en-US" smtClean="0"/>
              <a:t>Core languages</a:t>
            </a:r>
          </a:p>
          <a:p>
            <a:pPr lvl="2"/>
            <a:r>
              <a:rPr lang="en-US" smtClean="0"/>
              <a:t>English and Spanish</a:t>
            </a:r>
          </a:p>
          <a:p>
            <a:pPr lvl="1"/>
            <a:r>
              <a:rPr lang="en-US" smtClean="0"/>
              <a:t>Competition </a:t>
            </a:r>
          </a:p>
          <a:p>
            <a:pPr lvl="1"/>
            <a:r>
              <a:rPr lang="en-US" smtClean="0"/>
              <a:t>3rd party reviews</a:t>
            </a:r>
          </a:p>
          <a:p>
            <a:pPr lvl="1"/>
            <a:r>
              <a:rPr lang="en-US" smtClean="0"/>
              <a:t>Program statistics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Improvements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New electronic ancillaries</a:t>
            </a:r>
          </a:p>
          <a:p>
            <a:r>
              <a:rPr lang="en-US" smtClean="0"/>
              <a:t>Rich audio tracks</a:t>
            </a:r>
          </a:p>
          <a:p>
            <a:r>
              <a:rPr lang="en-US" smtClean="0"/>
              <a:t>Improved video displays</a:t>
            </a:r>
          </a:p>
          <a:p>
            <a:r>
              <a:rPr lang="en-US" smtClean="0"/>
              <a:t>More interactivity options</a:t>
            </a:r>
          </a:p>
          <a:p>
            <a:r>
              <a:rPr lang="en-US" smtClean="0"/>
              <a:t>Traditional sellers initiatives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Titles</a:t>
            </a: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On-line Titles</a:t>
            </a:r>
          </a:p>
          <a:p>
            <a:pPr lvl="1"/>
            <a:r>
              <a:rPr lang="en-US" dirty="0" smtClean="0"/>
              <a:t>French; Level 4</a:t>
            </a:r>
          </a:p>
          <a:p>
            <a:pPr lvl="1"/>
            <a:r>
              <a:rPr lang="en-US" dirty="0" smtClean="0"/>
              <a:t>Vietnamese; Level 3</a:t>
            </a:r>
          </a:p>
          <a:p>
            <a:r>
              <a:rPr lang="en-US" dirty="0" smtClean="0"/>
              <a:t>CD-ROM Titles</a:t>
            </a:r>
          </a:p>
          <a:p>
            <a:pPr lvl="1"/>
            <a:r>
              <a:rPr lang="en-US" dirty="0" smtClean="0"/>
              <a:t>Hindi; Level 3</a:t>
            </a:r>
          </a:p>
          <a:p>
            <a:pPr lvl="1"/>
            <a:r>
              <a:rPr lang="en-US" dirty="0" smtClean="0"/>
              <a:t>Punjabi; Level 2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150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Times New Roman</vt:lpstr>
      <vt:lpstr>Default Design</vt:lpstr>
      <vt:lpstr>OneGlobal Inc.</vt:lpstr>
      <vt:lpstr>Morning Session</vt:lpstr>
      <vt:lpstr>Afternoon Session</vt:lpstr>
      <vt:lpstr>Product Revisions</vt:lpstr>
      <vt:lpstr>Product Analysis</vt:lpstr>
      <vt:lpstr>Product Improvements</vt:lpstr>
      <vt:lpstr>New Titles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Detroit Language Systems</dc:title>
  <dc:creator>David Beskeen</dc:creator>
  <cp:lastModifiedBy>Your Name</cp:lastModifiedBy>
  <cp:revision>38</cp:revision>
  <dcterms:created xsi:type="dcterms:W3CDTF">1996-09-02T17:35:29Z</dcterms:created>
  <dcterms:modified xsi:type="dcterms:W3CDTF">2012-10-31T22:42:46Z</dcterms:modified>
</cp:coreProperties>
</file>