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4" userDrawn="1">
          <p15:clr>
            <a:srgbClr val="A4A3A4"/>
          </p15:clr>
        </p15:guide>
        <p15:guide id="2" pos="2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80" d="100"/>
          <a:sy n="80" d="100"/>
        </p:scale>
        <p:origin x="324" y="60"/>
      </p:cViewPr>
      <p:guideLst>
        <p:guide orient="horz" pos="984"/>
        <p:guide pos="29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Freeform 1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1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Freeform 1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Freeform 1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Freeform 14"/>
          <p:cNvSpPr/>
          <p:nvPr/>
        </p:nvSpPr>
        <p:spPr>
          <a:xfrm>
            <a:off x="0" y="-16933"/>
            <a:ext cx="863825" cy="5698067"/>
          </a:xfrm>
          <a:custGeom>
            <a:avLst/>
            <a:gdLst>
              <a:gd name="connsiteX0" fmla="*/ 0 w 863600"/>
              <a:gd name="connsiteY0" fmla="*/ 8467 h 5698067"/>
              <a:gd name="connsiteX1" fmla="*/ 863600 w 863600"/>
              <a:gd name="connsiteY1" fmla="*/ 0 h 5698067"/>
              <a:gd name="connsiteX2" fmla="*/ 863600 w 863600"/>
              <a:gd name="connsiteY2" fmla="*/ 16934 h 5698067"/>
              <a:gd name="connsiteX3" fmla="*/ 0 w 863600"/>
              <a:gd name="connsiteY3" fmla="*/ 5698067 h 5698067"/>
              <a:gd name="connsiteX4" fmla="*/ 0 w 863600"/>
              <a:gd name="connsiteY4" fmla="*/ 8467 h 569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600" h="5698067">
                <a:moveTo>
                  <a:pt x="0" y="8467"/>
                </a:moveTo>
                <a:lnTo>
                  <a:pt x="863600" y="0"/>
                </a:lnTo>
                <a:lnTo>
                  <a:pt x="863600" y="16934"/>
                </a:lnTo>
                <a:lnTo>
                  <a:pt x="0" y="5698067"/>
                </a:lnTo>
                <a:lnTo>
                  <a:pt x="0" y="8467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460" y="2404534"/>
            <a:ext cx="776895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460" y="4050834"/>
            <a:ext cx="776895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10/31/2012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Freeform 16"/>
          <p:cNvSpPr/>
          <p:nvPr/>
        </p:nvSpPr>
        <p:spPr>
          <a:xfrm>
            <a:off x="10398336" y="3597855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lumMod val="50000"/>
              <a:alpha val="6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317373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Freeform 2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Freeform 2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1" name="Freeform 3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Freeform 3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Freeform 3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Freeform 3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5" name="Freeform 34"/>
          <p:cNvSpPr/>
          <p:nvPr/>
        </p:nvSpPr>
        <p:spPr>
          <a:xfrm>
            <a:off x="10398336" y="3597855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lumMod val="50000"/>
              <a:alpha val="6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6" name="Freeform 3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2" y="609600"/>
            <a:ext cx="8598907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470400"/>
            <a:ext cx="8598907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10/31/2012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084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Freeform 34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6" name="Freeform 35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7" name="Freeform 36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8" name="Freeform 37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9" name="Freeform 38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0" name="Freeform 39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1" name="Freeform 40"/>
          <p:cNvSpPr/>
          <p:nvPr/>
        </p:nvSpPr>
        <p:spPr>
          <a:xfrm>
            <a:off x="10398336" y="3597855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lumMod val="50000"/>
              <a:alpha val="6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2" name="Freeform 41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577" y="609600"/>
            <a:ext cx="809624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470400"/>
            <a:ext cx="8598907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10/31/2012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495" y="3632200"/>
            <a:ext cx="7226406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2011" y="790378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baseline="0" dirty="0" smtClean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5327" y="288655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lvl="0">
              <a:spcBef>
                <a:spcPct val="0"/>
              </a:spcBef>
              <a:buNone/>
              <a:defRPr sz="8000" b="0" cap="all" baseline="0">
                <a:ln w="3175" cmpd="sng">
                  <a:noFill/>
                </a:ln>
                <a:effectLst/>
                <a:latin typeface="Arial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 smtClean="0">
                <a:solidFill>
                  <a:schemeClr val="accent1"/>
                </a:solidFill>
              </a:rPr>
              <a:t>”</a:t>
            </a:r>
            <a:endParaRPr lang="en-US" sz="8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207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Freeform 2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Freeform 2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1" name="Freeform 3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Freeform 3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Freeform 3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Freeform 3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5" name="Freeform 34"/>
          <p:cNvSpPr/>
          <p:nvPr/>
        </p:nvSpPr>
        <p:spPr>
          <a:xfrm>
            <a:off x="10398336" y="3597855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lumMod val="50000"/>
              <a:alpha val="6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6" name="Freeform 3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2" y="1931988"/>
            <a:ext cx="8598907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527448"/>
            <a:ext cx="8598907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10/31/2012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826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Freeform 34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6" name="Freeform 35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7" name="Freeform 36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8" name="Freeform 37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9" name="Freeform 38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0" name="Freeform 39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1" name="Freeform 40"/>
          <p:cNvSpPr/>
          <p:nvPr/>
        </p:nvSpPr>
        <p:spPr>
          <a:xfrm>
            <a:off x="10398336" y="3597855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lumMod val="50000"/>
              <a:alpha val="6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2" name="Freeform 41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577" y="609600"/>
            <a:ext cx="809624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527448"/>
            <a:ext cx="8598907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10/31/2012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509" y="4013200"/>
            <a:ext cx="8598908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2011" y="790378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baseline="0" dirty="0" smtClean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5327" y="288655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lvl="0">
              <a:spcBef>
                <a:spcPct val="0"/>
              </a:spcBef>
              <a:buNone/>
              <a:defRPr sz="8000" b="0" cap="all" baseline="0">
                <a:ln w="3175" cmpd="sng">
                  <a:noFill/>
                </a:ln>
                <a:effectLst/>
                <a:latin typeface="Arial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 smtClean="0">
                <a:solidFill>
                  <a:schemeClr val="accent1"/>
                </a:solidFill>
              </a:rPr>
              <a:t>”</a:t>
            </a:r>
            <a:endParaRPr lang="en-US" sz="8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5759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Freeform 30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Freeform 31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Freeform 32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Freeform 33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5" name="Freeform 34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6" name="Freeform 35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7" name="Freeform 36"/>
          <p:cNvSpPr/>
          <p:nvPr/>
        </p:nvSpPr>
        <p:spPr>
          <a:xfrm>
            <a:off x="10398336" y="3597855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lumMod val="50000"/>
              <a:alpha val="6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8" name="Freeform 37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978" y="609600"/>
            <a:ext cx="8590440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527448"/>
            <a:ext cx="8598907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10/31/2012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509" y="4013200"/>
            <a:ext cx="8598908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33717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Freeform 2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Freeform 2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1" name="Freeform 3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Freeform 3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Freeform 3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Freeform 3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5" name="Freeform 34"/>
          <p:cNvSpPr/>
          <p:nvPr/>
        </p:nvSpPr>
        <p:spPr>
          <a:xfrm>
            <a:off x="10398336" y="3597855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lumMod val="50000"/>
              <a:alpha val="6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6" name="Freeform 3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b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760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Freeform 2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Freeform 2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1" name="Freeform 3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Freeform 3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Freeform 3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Freeform 3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5" name="Freeform 34"/>
          <p:cNvSpPr/>
          <p:nvPr/>
        </p:nvSpPr>
        <p:spPr>
          <a:xfrm>
            <a:off x="10398336" y="3597855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lumMod val="50000"/>
              <a:alpha val="6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6" name="Freeform 3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9749" y="609600"/>
            <a:ext cx="130508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511" y="609600"/>
            <a:ext cx="7061989" cy="5431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124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Freeform 1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6" name="Freeform 25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Freeform 29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1" name="Freeform 30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Freeform 31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Freeform 32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5" name="Freeform 34"/>
          <p:cNvSpPr/>
          <p:nvPr/>
        </p:nvSpPr>
        <p:spPr>
          <a:xfrm>
            <a:off x="10398336" y="3597855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lumMod val="50000"/>
              <a:alpha val="6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Freeform 1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956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Freeform 28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Freeform 29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1" name="Freeform 30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Freeform 31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Freeform 32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Freeform 33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5" name="Freeform 34"/>
          <p:cNvSpPr/>
          <p:nvPr/>
        </p:nvSpPr>
        <p:spPr>
          <a:xfrm>
            <a:off x="10398336" y="3597855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lumMod val="50000"/>
              <a:alpha val="6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6" name="Freeform 35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2" y="2700868"/>
            <a:ext cx="8598907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2" y="4527448"/>
            <a:ext cx="8598907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84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Freeform 29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1" name="Freeform 30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Freeform 31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Freeform 32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Freeform 33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5" name="Freeform 34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6" name="Freeform 35"/>
          <p:cNvSpPr/>
          <p:nvPr/>
        </p:nvSpPr>
        <p:spPr>
          <a:xfrm>
            <a:off x="10398336" y="3597855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lumMod val="50000"/>
              <a:alpha val="6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7" name="Freeform 36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2" y="609600"/>
            <a:ext cx="8598907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511" y="2160589"/>
            <a:ext cx="4185125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1295" y="2160590"/>
            <a:ext cx="4185124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573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Freeform 31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Freeform 32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Freeform 33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5" name="Freeform 34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6" name="Freeform 35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7" name="Freeform 36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8" name="Freeform 37"/>
          <p:cNvSpPr/>
          <p:nvPr/>
        </p:nvSpPr>
        <p:spPr>
          <a:xfrm>
            <a:off x="10398336" y="3597855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lumMod val="50000"/>
              <a:alpha val="6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9" name="Freeform 38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2423" y="2160983"/>
            <a:ext cx="38302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922" y="2737246"/>
            <a:ext cx="4186713" cy="330411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44623" y="2160983"/>
            <a:ext cx="38317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9710" y="2737246"/>
            <a:ext cx="4186707" cy="330411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10/31/2012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67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Freeform 27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9" name="Freeform 28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Freeform 29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1" name="Freeform 30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Freeform 31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Freeform 32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4" name="Freeform 33"/>
          <p:cNvSpPr/>
          <p:nvPr/>
        </p:nvSpPr>
        <p:spPr>
          <a:xfrm>
            <a:off x="10398336" y="3597855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lumMod val="50000"/>
              <a:alpha val="6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5" name="Freeform 34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1" y="609600"/>
            <a:ext cx="8598907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9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Freeform 26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8" name="Freeform 27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9" name="Freeform 28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Freeform 29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1" name="Freeform 30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Freeform 31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3" name="Freeform 32"/>
          <p:cNvSpPr/>
          <p:nvPr/>
        </p:nvSpPr>
        <p:spPr>
          <a:xfrm>
            <a:off x="10398336" y="3597855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lumMod val="50000"/>
              <a:alpha val="6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Freeform 33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328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Freeform 29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1" name="Freeform 30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Freeform 31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Freeform 32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Freeform 33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5" name="Freeform 34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6" name="Freeform 35"/>
          <p:cNvSpPr/>
          <p:nvPr/>
        </p:nvSpPr>
        <p:spPr>
          <a:xfrm>
            <a:off x="10398336" y="3597855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lumMod val="50000"/>
              <a:alpha val="6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7" name="Freeform 36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02" y="514925"/>
            <a:ext cx="4514716" cy="5526437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510" y="2777070"/>
            <a:ext cx="3855532" cy="25844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677510" y="1498604"/>
            <a:ext cx="3855532" cy="1278466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366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9373453" y="0"/>
            <a:ext cx="1219518" cy="685800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7427201" y="3681414"/>
            <a:ext cx="4764799" cy="3176587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Freeform 29"/>
          <p:cNvSpPr/>
          <p:nvPr/>
        </p:nvSpPr>
        <p:spPr>
          <a:xfrm>
            <a:off x="9188726" y="-8467"/>
            <a:ext cx="3006450" cy="6866467"/>
          </a:xfrm>
          <a:custGeom>
            <a:avLst/>
            <a:gdLst>
              <a:gd name="connsiteX0" fmla="*/ 2023534 w 3005667"/>
              <a:gd name="connsiteY0" fmla="*/ 8467 h 6866467"/>
              <a:gd name="connsiteX1" fmla="*/ 0 w 3005667"/>
              <a:gd name="connsiteY1" fmla="*/ 6866467 h 6866467"/>
              <a:gd name="connsiteX2" fmla="*/ 2997200 w 3005667"/>
              <a:gd name="connsiteY2" fmla="*/ 6858000 h 6866467"/>
              <a:gd name="connsiteX3" fmla="*/ 3005667 w 3005667"/>
              <a:gd name="connsiteY3" fmla="*/ 0 h 6866467"/>
              <a:gd name="connsiteX4" fmla="*/ 2023534 w 3005667"/>
              <a:gd name="connsiteY4" fmla="*/ 8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7" h="6866467">
                <a:moveTo>
                  <a:pt x="2023534" y="8467"/>
                </a:moveTo>
                <a:lnTo>
                  <a:pt x="0" y="6866467"/>
                </a:lnTo>
                <a:lnTo>
                  <a:pt x="2997200" y="6858000"/>
                </a:lnTo>
                <a:cubicBezTo>
                  <a:pt x="3000022" y="4572000"/>
                  <a:pt x="3002845" y="2286000"/>
                  <a:pt x="3005667" y="0"/>
                </a:cubicBezTo>
                <a:lnTo>
                  <a:pt x="2023534" y="8467"/>
                </a:lnTo>
                <a:close/>
              </a:path>
            </a:pathLst>
          </a:custGeom>
          <a:solidFill>
            <a:schemeClr val="accent1">
              <a:alpha val="3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1" name="Freeform 30"/>
          <p:cNvSpPr/>
          <p:nvPr/>
        </p:nvSpPr>
        <p:spPr>
          <a:xfrm>
            <a:off x="9603701" y="-8467"/>
            <a:ext cx="2591475" cy="6866467"/>
          </a:xfrm>
          <a:custGeom>
            <a:avLst/>
            <a:gdLst>
              <a:gd name="connsiteX0" fmla="*/ 0 w 2590800"/>
              <a:gd name="connsiteY0" fmla="*/ 0 h 6866467"/>
              <a:gd name="connsiteX1" fmla="*/ 1202267 w 2590800"/>
              <a:gd name="connsiteY1" fmla="*/ 6866467 h 6866467"/>
              <a:gd name="connsiteX2" fmla="*/ 2590800 w 2590800"/>
              <a:gd name="connsiteY2" fmla="*/ 6866467 h 6866467"/>
              <a:gd name="connsiteX3" fmla="*/ 2582333 w 2590800"/>
              <a:gd name="connsiteY3" fmla="*/ 0 h 6866467"/>
              <a:gd name="connsiteX4" fmla="*/ 0 w 2590800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6866467">
                <a:moveTo>
                  <a:pt x="0" y="0"/>
                </a:moveTo>
                <a:lnTo>
                  <a:pt x="1202267" y="6866467"/>
                </a:lnTo>
                <a:lnTo>
                  <a:pt x="2590800" y="6866467"/>
                </a:lnTo>
                <a:cubicBezTo>
                  <a:pt x="2587978" y="4577645"/>
                  <a:pt x="2585155" y="2288822"/>
                  <a:pt x="258233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Freeform 31"/>
          <p:cNvSpPr/>
          <p:nvPr/>
        </p:nvSpPr>
        <p:spPr>
          <a:xfrm>
            <a:off x="8934660" y="3048000"/>
            <a:ext cx="3260516" cy="3810000"/>
          </a:xfrm>
          <a:custGeom>
            <a:avLst/>
            <a:gdLst>
              <a:gd name="connsiteX0" fmla="*/ 0 w 3259667"/>
              <a:gd name="connsiteY0" fmla="*/ 3810000 h 3810000"/>
              <a:gd name="connsiteX1" fmla="*/ 3251200 w 3259667"/>
              <a:gd name="connsiteY1" fmla="*/ 0 h 3810000"/>
              <a:gd name="connsiteX2" fmla="*/ 3259667 w 3259667"/>
              <a:gd name="connsiteY2" fmla="*/ 3810000 h 3810000"/>
              <a:gd name="connsiteX3" fmla="*/ 0 w 3259667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9667" h="3810000">
                <a:moveTo>
                  <a:pt x="0" y="3810000"/>
                </a:moveTo>
                <a:lnTo>
                  <a:pt x="3251200" y="0"/>
                </a:lnTo>
                <a:cubicBezTo>
                  <a:pt x="3254022" y="1270000"/>
                  <a:pt x="3256845" y="2540000"/>
                  <a:pt x="3259667" y="3810000"/>
                </a:cubicBezTo>
                <a:lnTo>
                  <a:pt x="0" y="3810000"/>
                </a:lnTo>
                <a:close/>
              </a:path>
            </a:pathLst>
          </a:custGeom>
          <a:solidFill>
            <a:schemeClr val="accent1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Freeform 32"/>
          <p:cNvSpPr/>
          <p:nvPr/>
        </p:nvSpPr>
        <p:spPr>
          <a:xfrm>
            <a:off x="9341166" y="-8467"/>
            <a:ext cx="2854010" cy="6866467"/>
          </a:xfrm>
          <a:custGeom>
            <a:avLst/>
            <a:gdLst>
              <a:gd name="connsiteX0" fmla="*/ 0 w 2853267"/>
              <a:gd name="connsiteY0" fmla="*/ 0 h 6866467"/>
              <a:gd name="connsiteX1" fmla="*/ 2472267 w 2853267"/>
              <a:gd name="connsiteY1" fmla="*/ 6866467 h 6866467"/>
              <a:gd name="connsiteX2" fmla="*/ 2853267 w 2853267"/>
              <a:gd name="connsiteY2" fmla="*/ 6858000 h 6866467"/>
              <a:gd name="connsiteX3" fmla="*/ 2853267 w 2853267"/>
              <a:gd name="connsiteY3" fmla="*/ 0 h 6866467"/>
              <a:gd name="connsiteX4" fmla="*/ 0 w 2853267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267" h="6866467">
                <a:moveTo>
                  <a:pt x="0" y="0"/>
                </a:moveTo>
                <a:lnTo>
                  <a:pt x="2472267" y="6866467"/>
                </a:lnTo>
                <a:lnTo>
                  <a:pt x="2853267" y="6858000"/>
                </a:lnTo>
                <a:lnTo>
                  <a:pt x="285326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Freeform 33"/>
          <p:cNvSpPr/>
          <p:nvPr/>
        </p:nvSpPr>
        <p:spPr>
          <a:xfrm>
            <a:off x="10907908" y="-8467"/>
            <a:ext cx="1287268" cy="6866467"/>
          </a:xfrm>
          <a:custGeom>
            <a:avLst/>
            <a:gdLst>
              <a:gd name="connsiteX0" fmla="*/ 1016000 w 1286933"/>
              <a:gd name="connsiteY0" fmla="*/ 0 h 6866467"/>
              <a:gd name="connsiteX1" fmla="*/ 0 w 1286933"/>
              <a:gd name="connsiteY1" fmla="*/ 6866467 h 6866467"/>
              <a:gd name="connsiteX2" fmla="*/ 1286933 w 1286933"/>
              <a:gd name="connsiteY2" fmla="*/ 6866467 h 6866467"/>
              <a:gd name="connsiteX3" fmla="*/ 1278466 w 1286933"/>
              <a:gd name="connsiteY3" fmla="*/ 0 h 6866467"/>
              <a:gd name="connsiteX4" fmla="*/ 1016000 w 1286933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933" h="6866467">
                <a:moveTo>
                  <a:pt x="1016000" y="0"/>
                </a:moveTo>
                <a:lnTo>
                  <a:pt x="0" y="6866467"/>
                </a:lnTo>
                <a:lnTo>
                  <a:pt x="1286933" y="6866467"/>
                </a:lnTo>
                <a:cubicBezTo>
                  <a:pt x="1284111" y="4577645"/>
                  <a:pt x="1281288" y="2288822"/>
                  <a:pt x="1278466" y="0"/>
                </a:cubicBezTo>
                <a:lnTo>
                  <a:pt x="1016000" y="0"/>
                </a:ln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5" name="Freeform 34"/>
          <p:cNvSpPr/>
          <p:nvPr/>
        </p:nvSpPr>
        <p:spPr>
          <a:xfrm>
            <a:off x="10941783" y="-8468"/>
            <a:ext cx="1270575" cy="6866467"/>
          </a:xfrm>
          <a:custGeom>
            <a:avLst/>
            <a:gdLst>
              <a:gd name="connsiteX0" fmla="*/ 0 w 1244600"/>
              <a:gd name="connsiteY0" fmla="*/ 0 h 6874934"/>
              <a:gd name="connsiteX1" fmla="*/ 1117600 w 1244600"/>
              <a:gd name="connsiteY1" fmla="*/ 6866467 h 6874934"/>
              <a:gd name="connsiteX2" fmla="*/ 1244600 w 1244600"/>
              <a:gd name="connsiteY2" fmla="*/ 6874934 h 6874934"/>
              <a:gd name="connsiteX3" fmla="*/ 1236134 w 1244600"/>
              <a:gd name="connsiteY3" fmla="*/ 0 h 6874934"/>
              <a:gd name="connsiteX4" fmla="*/ 0 w 1244600"/>
              <a:gd name="connsiteY4" fmla="*/ 0 h 6874934"/>
              <a:gd name="connsiteX0" fmla="*/ 0 w 1253067"/>
              <a:gd name="connsiteY0" fmla="*/ 0 h 6874934"/>
              <a:gd name="connsiteX1" fmla="*/ 1117600 w 1253067"/>
              <a:gd name="connsiteY1" fmla="*/ 6866467 h 6874934"/>
              <a:gd name="connsiteX2" fmla="*/ 1244600 w 1253067"/>
              <a:gd name="connsiteY2" fmla="*/ 6874934 h 6874934"/>
              <a:gd name="connsiteX3" fmla="*/ 1253067 w 1253067"/>
              <a:gd name="connsiteY3" fmla="*/ 0 h 6874934"/>
              <a:gd name="connsiteX4" fmla="*/ 0 w 1253067"/>
              <a:gd name="connsiteY4" fmla="*/ 0 h 6874934"/>
              <a:gd name="connsiteX0" fmla="*/ 0 w 1270244"/>
              <a:gd name="connsiteY0" fmla="*/ 0 h 6866467"/>
              <a:gd name="connsiteX1" fmla="*/ 1117600 w 1270244"/>
              <a:gd name="connsiteY1" fmla="*/ 6866467 h 6866467"/>
              <a:gd name="connsiteX2" fmla="*/ 1270000 w 1270244"/>
              <a:gd name="connsiteY2" fmla="*/ 6866467 h 6866467"/>
              <a:gd name="connsiteX3" fmla="*/ 1253067 w 1270244"/>
              <a:gd name="connsiteY3" fmla="*/ 0 h 6866467"/>
              <a:gd name="connsiteX4" fmla="*/ 0 w 1270244"/>
              <a:gd name="connsiteY4" fmla="*/ 0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244" h="6866467">
                <a:moveTo>
                  <a:pt x="0" y="0"/>
                </a:moveTo>
                <a:lnTo>
                  <a:pt x="1117600" y="6866467"/>
                </a:lnTo>
                <a:lnTo>
                  <a:pt x="1270000" y="6866467"/>
                </a:lnTo>
                <a:cubicBezTo>
                  <a:pt x="1272822" y="4574822"/>
                  <a:pt x="1250245" y="2291645"/>
                  <a:pt x="125306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6" name="Freeform 35"/>
          <p:cNvSpPr/>
          <p:nvPr/>
        </p:nvSpPr>
        <p:spPr>
          <a:xfrm>
            <a:off x="10398336" y="3597855"/>
            <a:ext cx="1820807" cy="3268133"/>
          </a:xfrm>
          <a:custGeom>
            <a:avLst/>
            <a:gdLst>
              <a:gd name="connsiteX0" fmla="*/ 0 w 1820333"/>
              <a:gd name="connsiteY0" fmla="*/ 3268133 h 3268133"/>
              <a:gd name="connsiteX1" fmla="*/ 1811866 w 1820333"/>
              <a:gd name="connsiteY1" fmla="*/ 0 h 3268133"/>
              <a:gd name="connsiteX2" fmla="*/ 1820333 w 1820333"/>
              <a:gd name="connsiteY2" fmla="*/ 3259666 h 3268133"/>
              <a:gd name="connsiteX3" fmla="*/ 0 w 1820333"/>
              <a:gd name="connsiteY3" fmla="*/ 3268133 h 32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0333" h="3268133">
                <a:moveTo>
                  <a:pt x="0" y="3268133"/>
                </a:moveTo>
                <a:lnTo>
                  <a:pt x="1811866" y="0"/>
                </a:lnTo>
                <a:cubicBezTo>
                  <a:pt x="1814688" y="1086555"/>
                  <a:pt x="1817511" y="2173111"/>
                  <a:pt x="1820333" y="3259666"/>
                </a:cubicBezTo>
                <a:lnTo>
                  <a:pt x="0" y="3268133"/>
                </a:lnTo>
                <a:close/>
              </a:path>
            </a:pathLst>
          </a:custGeom>
          <a:solidFill>
            <a:schemeClr val="accent1">
              <a:lumMod val="50000"/>
              <a:alpha val="6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7" name="Freeform 36"/>
          <p:cNvSpPr/>
          <p:nvPr/>
        </p:nvSpPr>
        <p:spPr>
          <a:xfrm>
            <a:off x="-8469" y="4013201"/>
            <a:ext cx="457319" cy="2853267"/>
          </a:xfrm>
          <a:custGeom>
            <a:avLst/>
            <a:gdLst>
              <a:gd name="connsiteX0" fmla="*/ 0 w 457200"/>
              <a:gd name="connsiteY0" fmla="*/ 0 h 2853267"/>
              <a:gd name="connsiteX1" fmla="*/ 457200 w 457200"/>
              <a:gd name="connsiteY1" fmla="*/ 2853267 h 2853267"/>
              <a:gd name="connsiteX2" fmla="*/ 0 w 457200"/>
              <a:gd name="connsiteY2" fmla="*/ 2844800 h 2853267"/>
              <a:gd name="connsiteX3" fmla="*/ 0 w 457200"/>
              <a:gd name="connsiteY3" fmla="*/ 0 h 285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2853267">
                <a:moveTo>
                  <a:pt x="0" y="0"/>
                </a:moveTo>
                <a:lnTo>
                  <a:pt x="457200" y="2853267"/>
                </a:lnTo>
                <a:lnTo>
                  <a:pt x="0" y="2844800"/>
                </a:lnTo>
                <a:cubicBezTo>
                  <a:pt x="2822" y="1905000"/>
                  <a:pt x="5645" y="965200"/>
                  <a:pt x="0" y="0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11" y="4800600"/>
            <a:ext cx="8598906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511" y="609600"/>
            <a:ext cx="8598907" cy="384571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511" y="5367338"/>
            <a:ext cx="8598906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10/31/2012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20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511" y="609600"/>
            <a:ext cx="8598907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511" y="2160590"/>
            <a:ext cx="8598907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7010" y="6041363"/>
            <a:ext cx="912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10/31/2012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511" y="6041363"/>
            <a:ext cx="62992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2901" y="6041363"/>
            <a:ext cx="683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370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Canadian Train tours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Region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707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 Canadian Luxury Tour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77512" y="2534357"/>
            <a:ext cx="4185125" cy="3133898"/>
          </a:xfrm>
        </p:spPr>
        <p:txBody>
          <a:bodyPr/>
          <a:lstStyle/>
          <a:p>
            <a:r>
              <a:rPr lang="en-US" dirty="0" smtClean="0"/>
              <a:t>10 nights/12 days</a:t>
            </a:r>
          </a:p>
          <a:p>
            <a:r>
              <a:rPr lang="en-US" dirty="0" smtClean="0"/>
              <a:t>Departure cities</a:t>
            </a:r>
          </a:p>
          <a:p>
            <a:pPr lvl="1"/>
            <a:r>
              <a:rPr lang="en-US" dirty="0" smtClean="0"/>
              <a:t>Toronto, ON</a:t>
            </a:r>
          </a:p>
          <a:p>
            <a:pPr lvl="1"/>
            <a:r>
              <a:rPr lang="en-US" dirty="0" smtClean="0"/>
              <a:t>Ottawa, ON</a:t>
            </a:r>
          </a:p>
          <a:p>
            <a:r>
              <a:rPr lang="en-US" dirty="0" smtClean="0"/>
              <a:t>Destination city – Vancouver, BC</a:t>
            </a:r>
          </a:p>
          <a:p>
            <a:r>
              <a:rPr lang="en-US" dirty="0" smtClean="0"/>
              <a:t>Prices</a:t>
            </a:r>
          </a:p>
          <a:p>
            <a:pPr lvl="1"/>
            <a:r>
              <a:rPr lang="en-US" dirty="0" smtClean="0"/>
              <a:t>$3560 – Toronto, ON</a:t>
            </a:r>
          </a:p>
          <a:p>
            <a:pPr lvl="1"/>
            <a:r>
              <a:rPr lang="en-US" dirty="0" smtClean="0"/>
              <a:t>$3250 – Ottawa, ON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787" y="2534357"/>
            <a:ext cx="4181302" cy="3133898"/>
          </a:xfrm>
        </p:spPr>
      </p:pic>
    </p:spTree>
    <p:extLst>
      <p:ext uri="{BB962C8B-B14F-4D97-AF65-F5344CB8AC3E}">
        <p14:creationId xmlns:p14="http://schemas.microsoft.com/office/powerpoint/2010/main" val="2392027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Interior Ontario Tour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677512" y="2533568"/>
            <a:ext cx="4185125" cy="2880643"/>
          </a:xfrm>
        </p:spPr>
        <p:txBody>
          <a:bodyPr/>
          <a:lstStyle/>
          <a:p>
            <a:r>
              <a:rPr lang="en-US" dirty="0" smtClean="0"/>
              <a:t>2 nights/3 days</a:t>
            </a:r>
          </a:p>
          <a:p>
            <a:r>
              <a:rPr lang="en-US" dirty="0" smtClean="0"/>
              <a:t>Departure city – Sudbury, ON</a:t>
            </a:r>
          </a:p>
          <a:p>
            <a:r>
              <a:rPr lang="en-US" dirty="0" smtClean="0"/>
              <a:t>Destination city – White River, ON</a:t>
            </a:r>
          </a:p>
          <a:p>
            <a:r>
              <a:rPr lang="en-US" dirty="0" smtClean="0"/>
              <a:t>Price</a:t>
            </a:r>
          </a:p>
          <a:p>
            <a:pPr lvl="1"/>
            <a:r>
              <a:rPr lang="en-US" dirty="0" smtClean="0"/>
              <a:t>$210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418" y="2160588"/>
            <a:ext cx="2910040" cy="3881437"/>
          </a:xfrm>
        </p:spPr>
      </p:pic>
    </p:spTree>
    <p:extLst>
      <p:ext uri="{BB962C8B-B14F-4D97-AF65-F5344CB8AC3E}">
        <p14:creationId xmlns:p14="http://schemas.microsoft.com/office/powerpoint/2010/main" val="3958985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Northern Quebec Tour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77512" y="2574656"/>
            <a:ext cx="4185125" cy="3140344"/>
          </a:xfrm>
        </p:spPr>
        <p:txBody>
          <a:bodyPr/>
          <a:lstStyle/>
          <a:p>
            <a:r>
              <a:rPr lang="en-US" dirty="0" smtClean="0"/>
              <a:t>2 nights/3 days</a:t>
            </a:r>
          </a:p>
          <a:p>
            <a:r>
              <a:rPr lang="en-US" dirty="0" smtClean="0"/>
              <a:t>Departure city – Montreal, ON</a:t>
            </a:r>
          </a:p>
          <a:p>
            <a:r>
              <a:rPr lang="en-US" dirty="0" smtClean="0"/>
              <a:t>Destination city – </a:t>
            </a:r>
            <a:r>
              <a:rPr lang="en-US" dirty="0" err="1" smtClean="0"/>
              <a:t>Senneterre</a:t>
            </a:r>
            <a:r>
              <a:rPr lang="en-US" dirty="0" smtClean="0"/>
              <a:t>, ON</a:t>
            </a:r>
          </a:p>
          <a:p>
            <a:r>
              <a:rPr lang="en-US" dirty="0" smtClean="0"/>
              <a:t>Price</a:t>
            </a:r>
          </a:p>
          <a:p>
            <a:pPr lvl="1"/>
            <a:r>
              <a:rPr lang="en-US" dirty="0" smtClean="0"/>
              <a:t>$210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904" y="2574656"/>
            <a:ext cx="4071068" cy="3053301"/>
          </a:xfrm>
        </p:spPr>
      </p:pic>
    </p:spTree>
    <p:extLst>
      <p:ext uri="{BB962C8B-B14F-4D97-AF65-F5344CB8AC3E}">
        <p14:creationId xmlns:p14="http://schemas.microsoft.com/office/powerpoint/2010/main" val="214216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Manitoba Tour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77512" y="2532063"/>
            <a:ext cx="4185125" cy="3138487"/>
          </a:xfrm>
        </p:spPr>
        <p:txBody>
          <a:bodyPr/>
          <a:lstStyle/>
          <a:p>
            <a:r>
              <a:rPr lang="en-US" dirty="0" smtClean="0"/>
              <a:t>3 nights/4 days</a:t>
            </a:r>
          </a:p>
          <a:p>
            <a:r>
              <a:rPr lang="en-US" dirty="0" smtClean="0"/>
              <a:t>Departure city – Winnipeg, MN</a:t>
            </a:r>
          </a:p>
          <a:p>
            <a:r>
              <a:rPr lang="en-US" dirty="0" smtClean="0"/>
              <a:t>Destination city – Churchill, MN</a:t>
            </a:r>
          </a:p>
          <a:p>
            <a:r>
              <a:rPr lang="en-US" dirty="0" smtClean="0"/>
              <a:t>Prices</a:t>
            </a:r>
          </a:p>
          <a:p>
            <a:pPr lvl="1"/>
            <a:r>
              <a:rPr lang="en-US" dirty="0" smtClean="0"/>
              <a:t>$380</a:t>
            </a:r>
          </a:p>
          <a:p>
            <a:r>
              <a:rPr lang="en-US" dirty="0" smtClean="0"/>
              <a:t>Stops include The Pas and </a:t>
            </a:r>
            <a:r>
              <a:rPr lang="en-US" dirty="0" err="1" smtClean="0"/>
              <a:t>Pukatawagan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113" y="2532063"/>
            <a:ext cx="4184650" cy="3138487"/>
          </a:xfrm>
        </p:spPr>
      </p:pic>
    </p:spTree>
    <p:extLst>
      <p:ext uri="{BB962C8B-B14F-4D97-AF65-F5344CB8AC3E}">
        <p14:creationId xmlns:p14="http://schemas.microsoft.com/office/powerpoint/2010/main" val="776523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Southern Ontario Tour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77512" y="2574656"/>
            <a:ext cx="4185125" cy="3880772"/>
          </a:xfrm>
        </p:spPr>
        <p:txBody>
          <a:bodyPr/>
          <a:lstStyle/>
          <a:p>
            <a:r>
              <a:rPr lang="en-US" dirty="0" smtClean="0"/>
              <a:t>3 nights/5 days</a:t>
            </a:r>
          </a:p>
          <a:p>
            <a:r>
              <a:rPr lang="en-US" dirty="0" smtClean="0"/>
              <a:t>Departure cities</a:t>
            </a:r>
          </a:p>
          <a:p>
            <a:pPr lvl="1"/>
            <a:r>
              <a:rPr lang="en-US" dirty="0" smtClean="0"/>
              <a:t>Montreal, QC</a:t>
            </a:r>
          </a:p>
          <a:p>
            <a:pPr lvl="1"/>
            <a:r>
              <a:rPr lang="en-US" dirty="0" smtClean="0"/>
              <a:t>Ottawa, ON</a:t>
            </a:r>
          </a:p>
          <a:p>
            <a:r>
              <a:rPr lang="en-US" dirty="0" smtClean="0"/>
              <a:t>Destination cities</a:t>
            </a:r>
          </a:p>
          <a:p>
            <a:pPr lvl="1"/>
            <a:r>
              <a:rPr lang="en-US" dirty="0" smtClean="0"/>
              <a:t>Windsor, ON</a:t>
            </a:r>
          </a:p>
          <a:p>
            <a:pPr lvl="1"/>
            <a:r>
              <a:rPr lang="en-US" dirty="0" smtClean="0"/>
              <a:t>Niagara Falls, ON</a:t>
            </a:r>
          </a:p>
          <a:p>
            <a:r>
              <a:rPr lang="en-US" dirty="0" smtClean="0"/>
              <a:t>Prices</a:t>
            </a:r>
          </a:p>
          <a:p>
            <a:pPr lvl="1"/>
            <a:r>
              <a:rPr lang="en-US" dirty="0" smtClean="0"/>
              <a:t>$320</a:t>
            </a:r>
          </a:p>
          <a:p>
            <a:pPr lvl="1"/>
            <a:r>
              <a:rPr lang="en-US" dirty="0" smtClean="0"/>
              <a:t>$380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904" y="2574656"/>
            <a:ext cx="4071068" cy="3053301"/>
          </a:xfrm>
        </p:spPr>
      </p:pic>
    </p:spTree>
    <p:extLst>
      <p:ext uri="{BB962C8B-B14F-4D97-AF65-F5344CB8AC3E}">
        <p14:creationId xmlns:p14="http://schemas.microsoft.com/office/powerpoint/2010/main" val="143312114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 HD - Strawberry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 HD - Strawberry">
      <a:majorFont>
        <a:latin typeface="Trebuchet MS" panose="020B0603020202020204"/>
        <a:ea typeface=""/>
        <a:cs typeface=""/>
      </a:majorFont>
      <a:minorFont>
        <a:latin typeface="Trebuchet MS" panose="020B0603020202020204"/>
        <a:ea typeface=""/>
        <a:cs typeface=""/>
      </a:minorFont>
    </a:fontScheme>
    <a:fmtScheme name="Facet HD - Strawberry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322</TotalTime>
  <Words>136</Words>
  <Application>Microsoft Office PowerPoint</Application>
  <PresentationFormat>Widescreen</PresentationFormat>
  <Paragraphs>41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Trebuchet MS</vt:lpstr>
      <vt:lpstr>Wingdings 3</vt:lpstr>
      <vt:lpstr>Facet</vt:lpstr>
      <vt:lpstr>Canadian Train tours</vt:lpstr>
      <vt:lpstr>Trans Canadian Luxury Tour</vt:lpstr>
      <vt:lpstr>Interior Ontario Tour</vt:lpstr>
      <vt:lpstr>Northern Quebec Tour</vt:lpstr>
      <vt:lpstr>Manitoba Tour</vt:lpstr>
      <vt:lpstr>Southern Ontario Tour</vt:lpstr>
    </vt:vector>
  </TitlesOfParts>
  <Company>Windows 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Canadian Train tours</dc:title>
  <dc:creator>Your Name</dc:creator>
  <cp:lastModifiedBy>Your Name</cp:lastModifiedBy>
  <cp:revision>32</cp:revision>
  <dcterms:created xsi:type="dcterms:W3CDTF">2012-09-13T18:09:36Z</dcterms:created>
  <dcterms:modified xsi:type="dcterms:W3CDTF">2012-10-31T22:05:50Z</dcterms:modified>
</cp:coreProperties>
</file>