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6600CC"/>
    <a:srgbClr val="993366"/>
    <a:srgbClr val="333399"/>
    <a:srgbClr val="0000CC"/>
    <a:srgbClr val="008080"/>
    <a:srgbClr val="990099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3132" autoAdjust="0"/>
  </p:normalViewPr>
  <p:slideViewPr>
    <p:cSldViewPr>
      <p:cViewPr varScale="1">
        <p:scale>
          <a:sx n="74" d="100"/>
          <a:sy n="74" d="100"/>
        </p:scale>
        <p:origin x="540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013B2-7C93-4CD6-AF1B-726D4918EDC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94824-1ADF-4282-8CDB-4CDF1C9C7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4010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41A3C7DF-69FD-4841-98F6-C09463D3865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E43541E4-C940-4FB2-B5BF-176D95476D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3688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530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7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914400"/>
          </a:xfrm>
        </p:spPr>
        <p:txBody>
          <a:bodyPr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13C79-1C97-4B32-B2AE-1A69C169643E}" type="datetime2">
              <a:rPr lang="en-US" smtClean="0"/>
              <a:pPr/>
              <a:t>Wednesday, October 31,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524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en-US" smtClean="0"/>
              <a:pPr algn="ctr"/>
              <a:t>Wednesday, October 31, 2012</a:t>
            </a:fld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751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D10E14BF-C004-4398-9186-5EE680724D95}" type="datetime2">
              <a:rPr lang="en-US" smtClean="0"/>
              <a:pPr algn="ctr"/>
              <a:t>Wednesday, October 31, 2012</a:t>
            </a:fld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069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FEF5B-F2CC-4EC5-8F1F-29A8BF9EFFA9}" type="datetime2">
              <a:rPr lang="en-US" smtClean="0"/>
              <a:pPr/>
              <a:t>Wednesday, October 31,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907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709C1-563D-4D9C-B702-B64C84A5A174}" type="datetime2">
              <a:rPr lang="en-US" smtClean="0"/>
              <a:pPr/>
              <a:t>Wednesday, October 31,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3003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52107" y="1845734"/>
            <a:ext cx="4901377" cy="402335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9715" y="1845735"/>
            <a:ext cx="5059993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303D9-A6EB-41FB-BF22-3F49E470997E}" type="datetime2">
              <a:rPr lang="en-US" smtClean="0"/>
              <a:pPr/>
              <a:t>Wednesday, October 31,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609" y="1846052"/>
            <a:ext cx="4754880" cy="736282"/>
          </a:xfrm>
        </p:spPr>
        <p:txBody>
          <a:bodyPr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2107" y="2582334"/>
            <a:ext cx="4907382" cy="3378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706" y="1846052"/>
            <a:ext cx="4934988" cy="736282"/>
          </a:xfrm>
        </p:spPr>
        <p:txBody>
          <a:bodyPr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89715" y="2582334"/>
            <a:ext cx="5063979" cy="3378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B0534-5698-4F62-9CFE-5DE61A073E78}" type="datetime2">
              <a:rPr lang="en-US" smtClean="0"/>
              <a:pPr/>
              <a:t>Wednesday, October 31, 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342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27A3-B249-4F87-AB1A-1E06AC1AA2A4}" type="datetime2">
              <a:rPr lang="en-US" smtClean="0"/>
              <a:pPr/>
              <a:t>Wednesday, October 31, 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722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46142-29B2-49CC-BCC6-A3AD70B4960E}" type="datetime2">
              <a:rPr lang="en-US" smtClean="0"/>
              <a:pPr/>
              <a:t>Wednesday, October 31, 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271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405079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86C4691-4882-40A8-AF62-8CF6A18D40B2}" type="datetime2">
              <a:rPr lang="en-US" smtClean="0"/>
              <a:pPr/>
              <a:t>Wednesday, October 31,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91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8536" y="5037512"/>
            <a:ext cx="10113645" cy="906088"/>
          </a:xfrm>
        </p:spPr>
        <p:txBody>
          <a:bodyPr anchor="b">
            <a:noAutofit/>
          </a:bodyPr>
          <a:lstStyle>
            <a:lvl1pPr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1">
              <a:lumMod val="50000"/>
              <a:lumOff val="50000"/>
            </a:schemeClr>
          </a:solidFill>
        </p:spPr>
        <p:txBody>
          <a:bodyPr lIns="457200" tIns="45720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8537" y="5867399"/>
            <a:ext cx="10105332" cy="587433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1C6776A-4DEC-47EE-8A49-2C150ECB5465}" type="datetime2">
              <a:rPr lang="en-US" smtClean="0"/>
              <a:pPr/>
              <a:t>Wednesday, October 31,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C410EEA-824F-4D46-AFE7-60426C8C06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64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107" y="1845734"/>
            <a:ext cx="10203573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 algn="ctr"/>
            <a:fld id="{D10E14BF-C004-4398-9186-5EE680724D95}" type="datetime2">
              <a:rPr lang="en-US" smtClean="0"/>
              <a:pPr algn="ctr"/>
              <a:t>Wednesday, October 31, 2012</a:t>
            </a:fld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 algn="l"/>
            <a:endParaRPr lang="en-US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5292C34-3E5E-4BA5-AF54-F1601B144FB0}" type="slidenum">
              <a:rPr lang="en-US" sz="1400" smtClean="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en-US" sz="1400" dirty="0">
              <a:solidFill>
                <a:schemeClr val="tx2">
                  <a:shade val="50000"/>
                </a:scheme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42865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FontTx/>
        <a:buBlip>
          <a:blip r:embed="rId13"/>
        </a:buBlip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Product </a:t>
            </a:r>
            <a:r>
              <a:rPr lang="en-US" dirty="0"/>
              <a:t>Report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Colcom</a:t>
            </a:r>
            <a:r>
              <a:rPr lang="en-US" dirty="0" smtClean="0"/>
              <a:t> Productions Inc.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Top 40</a:t>
            </a:r>
          </a:p>
          <a:p>
            <a:r>
              <a:rPr lang="en-US" sz="2400" dirty="0"/>
              <a:t>Classic Rock</a:t>
            </a:r>
          </a:p>
          <a:p>
            <a:r>
              <a:rPr lang="en-US" sz="2400" dirty="0" smtClean="0"/>
              <a:t>Hip Hop</a:t>
            </a:r>
            <a:endParaRPr lang="en-US" sz="2400" dirty="0"/>
          </a:p>
          <a:p>
            <a:r>
              <a:rPr lang="en-US" sz="2400" dirty="0" smtClean="0"/>
              <a:t>Reggae</a:t>
            </a:r>
            <a:endParaRPr lang="en-US" sz="2400" dirty="0"/>
          </a:p>
          <a:p>
            <a:r>
              <a:rPr lang="en-US" sz="2400" dirty="0"/>
              <a:t>Jazz/Blues</a:t>
            </a:r>
          </a:p>
          <a:p>
            <a:r>
              <a:rPr lang="en-US" sz="2400" dirty="0"/>
              <a:t>Country</a:t>
            </a:r>
          </a:p>
          <a:p>
            <a:r>
              <a:rPr lang="en-US" sz="2400" dirty="0"/>
              <a:t>New Age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Download Genres</a:t>
            </a:r>
          </a:p>
        </p:txBody>
      </p:sp>
    </p:spTree>
  </p:cSld>
  <p:clrMapOvr>
    <a:masterClrMapping/>
  </p:clrMapOvr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</a:t>
            </a:r>
            <a:r>
              <a:rPr lang="en-US" dirty="0"/>
              <a:t>by Quarter</a:t>
            </a:r>
          </a:p>
        </p:txBody>
      </p:sp>
    </p:spTree>
  </p:cSld>
  <p:clrMapOvr>
    <a:masterClrMapping/>
  </p:clrMapOvr>
  <p:timing>
    <p:tnLst>
      <p:par>
        <p:cTn id="1" dur="0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Custom 33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E3DA18C2-75F1-4980-A5F0-165F6F71DE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3217</TotalTime>
  <Words>23</Words>
  <Application>Microsoft Office PowerPoint</Application>
  <PresentationFormat>Widescreen</PresentationFormat>
  <Paragraphs>11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Calibri</vt:lpstr>
      <vt:lpstr>Calibri Light</vt:lpstr>
      <vt:lpstr>Retrospect</vt:lpstr>
      <vt:lpstr>Product Report</vt:lpstr>
      <vt:lpstr>Top Download Genres</vt:lpstr>
      <vt:lpstr>Sales by Quarter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 Product Line Report</dc:title>
  <dc:creator>David Beskeen</dc:creator>
  <cp:lastModifiedBy>Your Name</cp:lastModifiedBy>
  <cp:revision>76</cp:revision>
  <dcterms:created xsi:type="dcterms:W3CDTF">1999-05-22T19:21:53Z</dcterms:created>
  <dcterms:modified xsi:type="dcterms:W3CDTF">2012-10-31T22:30:20Z</dcterms:modified>
</cp:coreProperties>
</file>