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2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7" r:id="rId4"/>
    <p:sldId id="271" r:id="rId5"/>
    <p:sldId id="268" r:id="rId6"/>
    <p:sldId id="269" r:id="rId7"/>
  </p:sldIdLst>
  <p:sldSz cx="12192000" cy="6858000"/>
  <p:notesSz cx="6858000" cy="9144000"/>
  <p:custShowLst>
    <p:custShow name="Trade Show" id="0">
      <p:sldLst>
        <p:sld r:id="rId2"/>
        <p:sld r:id="rId4"/>
        <p:sld r:id="rId3"/>
        <p:sld r:id="rId7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114FFB"/>
    <a:srgbClr val="91919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0" autoAdjust="0"/>
  </p:normalViewPr>
  <p:slideViewPr>
    <p:cSldViewPr snapToGrid="0">
      <p:cViewPr varScale="1">
        <p:scale>
          <a:sx n="75" d="100"/>
          <a:sy n="75" d="100"/>
        </p:scale>
        <p:origin x="4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172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t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t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773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t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t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9050" tIns="0" rIns="19050" bIns="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/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235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E03359E-32BD-4763-B578-9796C34ED3C9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4650" y="692150"/>
            <a:ext cx="6070600" cy="341630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0114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93700" y="692150"/>
            <a:ext cx="6070600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endParaRPr lang="en-US" sz="1800" dirty="0" smtClean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44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93700" y="692150"/>
            <a:ext cx="6070600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en-US" dirty="0" smtClean="0"/>
              <a:t>Pacific means peaceful; named by Magellan in 1520.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en-US" dirty="0" smtClean="0"/>
              <a:t>Largest and deepest of the world’s oceans.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en-US" dirty="0" smtClean="0"/>
              <a:t>Covers more than one-third of the earth’s surface.</a:t>
            </a:r>
          </a:p>
          <a:p>
            <a:pPr marL="320040" indent="-32004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"/>
            </a:pPr>
            <a:r>
              <a:rPr lang="en-US" dirty="0" smtClean="0"/>
              <a:t>Contains more than 30,000 islands.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38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93700" y="692150"/>
            <a:ext cx="6070600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972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93700" y="692150"/>
            <a:ext cx="6070600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18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93700" y="692150"/>
            <a:ext cx="6070600" cy="34163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03359E-32BD-4763-B578-9796C34ED3C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23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0" y="-16933"/>
            <a:ext cx="863825" cy="5698067"/>
          </a:xfrm>
          <a:custGeom>
            <a:avLst/>
            <a:gdLst>
              <a:gd name="connsiteX0" fmla="*/ 0 w 863600"/>
              <a:gd name="connsiteY0" fmla="*/ 8467 h 5698067"/>
              <a:gd name="connsiteX1" fmla="*/ 863600 w 863600"/>
              <a:gd name="connsiteY1" fmla="*/ 0 h 5698067"/>
              <a:gd name="connsiteX2" fmla="*/ 863600 w 863600"/>
              <a:gd name="connsiteY2" fmla="*/ 16934 h 5698067"/>
              <a:gd name="connsiteX3" fmla="*/ 0 w 863600"/>
              <a:gd name="connsiteY3" fmla="*/ 5698067 h 5698067"/>
              <a:gd name="connsiteX4" fmla="*/ 0 w 863600"/>
              <a:gd name="connsiteY4" fmla="*/ 8467 h 569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00" h="5698067">
                <a:moveTo>
                  <a:pt x="0" y="8467"/>
                </a:moveTo>
                <a:lnTo>
                  <a:pt x="863600" y="0"/>
                </a:lnTo>
                <a:lnTo>
                  <a:pt x="863600" y="16934"/>
                </a:lnTo>
                <a:lnTo>
                  <a:pt x="0" y="5698067"/>
                </a:lnTo>
                <a:lnTo>
                  <a:pt x="0" y="846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0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0" y="4050834"/>
            <a:ext cx="776895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E58D1-76B5-40C1-900A-FEC98775BACF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24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37C01F4-4665-4BF4-87DA-BF3BFE3FADEE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2104905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37C01F4-4665-4BF4-87DA-BF3BFE3FADEE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495" y="3632200"/>
            <a:ext cx="722640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/>
                </a:solidFill>
              </a:rPr>
              <a:t>”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8437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1931988"/>
            <a:ext cx="8598907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37C01F4-4665-4BF4-87DA-BF3BFE3FADEE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0395770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37C01F4-4665-4BF4-87DA-BF3BFE3FADEE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/>
                </a:solidFill>
              </a:rPr>
              <a:t>”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02269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978" y="609600"/>
            <a:ext cx="859044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37C01F4-4665-4BF4-87DA-BF3BFE3FADEE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68319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134EA598-EDE8-487D-9062-288B2D2B0A16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202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0"/>
            <a:ext cx="130508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511" y="609600"/>
            <a:ext cx="7061989" cy="543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09C3ED27-AFAF-4DF2-A326-20435D9E68D4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22369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FD398-F235-45EB-A9AC-7338B2C5187F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F073C-462A-4A78-9B76-1E13B9074C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49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6F1C3-F418-4E92-BF2B-35E28EE23CC9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0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2700868"/>
            <a:ext cx="8598907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69DBF-EA18-4BB4-B66A-A88BD2E65670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143060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511" y="2160589"/>
            <a:ext cx="4185125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1295" y="2160590"/>
            <a:ext cx="4185124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8ADDC-EFBD-43C3-98E1-AA811EC7A2E0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28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8" name="Freeform 17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Freeform 18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2423" y="2160983"/>
            <a:ext cx="38302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922" y="2737246"/>
            <a:ext cx="4186713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44623" y="2160983"/>
            <a:ext cx="38317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9710" y="2737246"/>
            <a:ext cx="4186707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58F38-9308-4B2F-8600-5C8981811DC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0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Freeform 13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FB2CC-6D40-41A2-9C8E-D6DAA9FE4201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97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8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Freeform 13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B9466-6308-4292-89CE-8F8C4B814949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67618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0" y="1498604"/>
            <a:ext cx="3855532" cy="1278466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2" y="514925"/>
            <a:ext cx="4514716" cy="5526437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510" y="2777070"/>
            <a:ext cx="3855532" cy="25844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42AE0-008E-4E52-817D-775DE0A98CEE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80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Freeform 1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Freeform 15"/>
          <p:cNvSpPr/>
          <p:nvPr/>
        </p:nvSpPr>
        <p:spPr>
          <a:xfrm>
            <a:off x="10374369" y="3589868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Freeform 1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1" y="4800600"/>
            <a:ext cx="8598906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511" y="609600"/>
            <a:ext cx="8598907" cy="384571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511" y="5367338"/>
            <a:ext cx="8598906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6CA9C-7E5C-4B8D-AA27-5A9DFE4C8463}" type="datetime2">
              <a:rPr lang="en-US" smtClean="0"/>
              <a:t>Monday, November 21, 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21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1" y="2160590"/>
            <a:ext cx="859890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010" y="6041363"/>
            <a:ext cx="912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37C01F4-4665-4BF4-87DA-BF3BFE3FADEE}" type="datetime2">
              <a:rPr lang="en-US" smtClean="0"/>
              <a:t>Monday, November 21, 2016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511" y="6041363"/>
            <a:ext cx="6299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901" y="6041363"/>
            <a:ext cx="683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1676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Pacific </a:t>
            </a:r>
            <a:r>
              <a:rPr lang="en-US" dirty="0" smtClean="0"/>
              <a:t>Tour </a:t>
            </a:r>
            <a:r>
              <a:rPr lang="en-US" dirty="0" smtClean="0"/>
              <a:t>Enterprises</a:t>
            </a:r>
            <a:endParaRPr lang="en-US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South Pacific Islands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Best Tours</a:t>
            </a: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77511" y="2160589"/>
            <a:ext cx="4185125" cy="350996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Palau Islands</a:t>
            </a:r>
          </a:p>
          <a:p>
            <a:r>
              <a:rPr lang="en-US" sz="2400" dirty="0" smtClean="0"/>
              <a:t>Solomon Islands</a:t>
            </a:r>
          </a:p>
          <a:p>
            <a:r>
              <a:rPr lang="en-US" sz="2400" dirty="0" smtClean="0"/>
              <a:t>Samoa Islands</a:t>
            </a:r>
          </a:p>
          <a:p>
            <a:r>
              <a:rPr lang="en-US" sz="2400" dirty="0" smtClean="0"/>
              <a:t>Society Islands</a:t>
            </a:r>
          </a:p>
          <a:p>
            <a:r>
              <a:rPr lang="en-US" sz="2400" dirty="0" smtClean="0"/>
              <a:t>Indonesia</a:t>
            </a:r>
          </a:p>
          <a:p>
            <a:r>
              <a:rPr lang="en-US" sz="2400" dirty="0" smtClean="0"/>
              <a:t>Philippines</a:t>
            </a: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635" y="2186564"/>
            <a:ext cx="4796519" cy="3597388"/>
          </a:xfrm>
        </p:spPr>
      </p:pic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3108326" y="6041361"/>
            <a:ext cx="5125568" cy="40075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atin typeface="Arial"/>
              </a:rPr>
              <a:t>Over 100 different islands to choose from!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South Pacific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Beaches</a:t>
            </a:r>
          </a:p>
          <a:p>
            <a:r>
              <a:rPr lang="en-US" sz="2400" dirty="0" smtClean="0"/>
              <a:t>Surfing</a:t>
            </a:r>
          </a:p>
          <a:p>
            <a:r>
              <a:rPr lang="en-US" sz="2400" dirty="0" smtClean="0"/>
              <a:t>Scuba</a:t>
            </a:r>
          </a:p>
          <a:p>
            <a:r>
              <a:rPr lang="en-US" sz="2400" dirty="0" smtClean="0"/>
              <a:t>Fishing</a:t>
            </a:r>
          </a:p>
          <a:p>
            <a:r>
              <a:rPr lang="en-US" sz="2400" dirty="0" smtClean="0"/>
              <a:t>Culture</a:t>
            </a:r>
          </a:p>
          <a:p>
            <a:r>
              <a:rPr lang="en-US" sz="2400" dirty="0" smtClean="0"/>
              <a:t>Cuisine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965" y="2269526"/>
            <a:ext cx="4563915" cy="3422936"/>
          </a:xfrm>
        </p:spPr>
      </p:pic>
    </p:spTree>
  </p:cSld>
  <p:clrMapOvr>
    <a:masterClrMapping/>
  </p:clrMapOvr>
  <p:transition spd="med"/>
  <p:timing>
    <p:tnLst>
      <p:par>
        <p:cTn id="1" dur="0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Spring Special</a:t>
            </a:r>
            <a:endParaRPr lang="en-US" dirty="0"/>
          </a:p>
        </p:txBody>
      </p:sp>
      <p:sp>
        <p:nvSpPr>
          <p:cNvPr id="21534" name="Rectangle 30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15% off regular price</a:t>
            </a:r>
          </a:p>
          <a:p>
            <a:pPr lvl="1"/>
            <a:r>
              <a:rPr lang="en-US" dirty="0" smtClean="0"/>
              <a:t>Bora Bora</a:t>
            </a:r>
          </a:p>
          <a:p>
            <a:pPr lvl="1"/>
            <a:r>
              <a:rPr lang="en-US" dirty="0" smtClean="0"/>
              <a:t>Tahiti</a:t>
            </a:r>
          </a:p>
          <a:p>
            <a:r>
              <a:rPr lang="en-US" dirty="0" smtClean="0"/>
              <a:t>Some restrictions apply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699" y="2312133"/>
            <a:ext cx="4869274" cy="3651955"/>
          </a:xfrm>
        </p:spPr>
      </p:pic>
    </p:spTree>
  </p:cSld>
  <p:clrMapOvr>
    <a:masterClrMapping/>
  </p:clrMapOvr>
  <p:transition spd="med"/>
  <p:timing>
    <p:tnLst>
      <p:par>
        <p:cTn id="1" dur="0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Tour List</a:t>
            </a:r>
            <a:endParaRPr lang="en-US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63344118"/>
              </p:ext>
            </p:extLst>
          </p:nvPr>
        </p:nvGraphicFramePr>
        <p:xfrm>
          <a:off x="2019300" y="2709864"/>
          <a:ext cx="7914068" cy="284131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78517"/>
                <a:gridCol w="1978517"/>
                <a:gridCol w="1978517"/>
                <a:gridCol w="1978517"/>
              </a:tblGrid>
              <a:tr h="6704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Arial Rounded MT Bold" pitchFamily="34" charset="0"/>
                        </a:rPr>
                        <a:t>Tour 1</a:t>
                      </a:r>
                      <a:endParaRPr lang="en-US" sz="100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Arial Rounded MT Bold" pitchFamily="34" charset="0"/>
                        </a:rPr>
                        <a:t>Tour 2</a:t>
                      </a:r>
                      <a:endParaRPr lang="en-US" sz="100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Arial Rounded MT Bold" pitchFamily="34" charset="0"/>
                        </a:rPr>
                        <a:t>Tour 3</a:t>
                      </a:r>
                      <a:endParaRPr lang="en-US" sz="100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latin typeface="Arial Rounded MT Bold" pitchFamily="34" charset="0"/>
                        </a:rPr>
                        <a:t>Tour 4</a:t>
                      </a:r>
                      <a:endParaRPr lang="en-US" sz="1000" dirty="0">
                        <a:latin typeface="Arial Rounded MT Bold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5 nights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7 nights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10 nights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15 nights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2 Meals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2 Meals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2 Meals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2 Meals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$1,700/ 1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$1,900/ 1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$2,200/ 1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$2,600/ 1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  <a:tr h="5427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$2,500/ 2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$2,600/ 2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latin typeface="Arial Narrow" pitchFamily="34" charset="0"/>
                        </a:rPr>
                        <a:t>$2,900/ 2</a:t>
                      </a:r>
                      <a:endParaRPr lang="en-US" sz="1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Arial Narrow" pitchFamily="34" charset="0"/>
                        </a:rPr>
                        <a:t>$3,400/ 2</a:t>
                      </a:r>
                      <a:endParaRPr lang="en-US" sz="1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0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Departing Cities</a:t>
            </a: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Los Angeles</a:t>
            </a:r>
          </a:p>
          <a:p>
            <a:r>
              <a:rPr lang="en-US" smtClean="0"/>
              <a:t>San Francisco</a:t>
            </a:r>
          </a:p>
          <a:p>
            <a:r>
              <a:rPr lang="en-US" smtClean="0"/>
              <a:t>Seattle</a:t>
            </a:r>
          </a:p>
          <a:p>
            <a:r>
              <a:rPr lang="en-US" smtClean="0"/>
              <a:t>Denver</a:t>
            </a:r>
          </a:p>
          <a:p>
            <a:r>
              <a:rPr lang="en-US" smtClean="0"/>
              <a:t>Chicago</a:t>
            </a:r>
          </a:p>
          <a:p>
            <a:r>
              <a:rPr lang="en-US" smtClean="0"/>
              <a:t>New York</a:t>
            </a:r>
          </a:p>
          <a:p>
            <a:r>
              <a:rPr lang="en-US" smtClean="0"/>
              <a:t>Miami</a:t>
            </a:r>
          </a:p>
          <a:p>
            <a:r>
              <a:rPr lang="en-US" smtClean="0"/>
              <a:t>*Other US cities</a:t>
            </a:r>
            <a:endParaRPr 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Toronto</a:t>
            </a:r>
          </a:p>
          <a:p>
            <a:r>
              <a:rPr lang="en-US" smtClean="0"/>
              <a:t>Montreal</a:t>
            </a:r>
          </a:p>
          <a:p>
            <a:r>
              <a:rPr lang="en-US" smtClean="0"/>
              <a:t>Vancouver</a:t>
            </a:r>
          </a:p>
          <a:p>
            <a:r>
              <a:rPr lang="en-US" smtClean="0"/>
              <a:t>Ottawa</a:t>
            </a:r>
          </a:p>
          <a:p>
            <a:r>
              <a:rPr lang="en-US" smtClean="0"/>
              <a:t>Winnipeg</a:t>
            </a:r>
          </a:p>
          <a:p>
            <a:r>
              <a:rPr lang="en-US" smtClean="0"/>
              <a:t>Edmonton</a:t>
            </a:r>
          </a:p>
          <a:p>
            <a:r>
              <a:rPr lang="en-US" smtClean="0"/>
              <a:t>*Other Canadian cities</a:t>
            </a:r>
            <a:endParaRPr 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60353" y="5671387"/>
            <a:ext cx="2949262" cy="3699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t" compatLnSpc="1">
            <a:sp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>
                    <a:alpha val="100000"/>
                  </a:schemeClr>
                </a:solidFill>
                <a:latin typeface="Arial"/>
              </a:rPr>
              <a:t>*Add-on airfares applicable</a:t>
            </a:r>
          </a:p>
        </p:txBody>
      </p:sp>
    </p:spTree>
  </p:cSld>
  <p:clrMapOvr>
    <a:masterClrMapping/>
  </p:clrMapOvr>
  <p:transition/>
  <p:timing>
    <p:tnLst>
      <p:par>
        <p:cTn id="1" dur="0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 HD - cor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 HD - core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 name="Facet HD - cor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415</TotalTime>
  <Pages>15</Pages>
  <Words>177</Words>
  <Application>Microsoft Office PowerPoint</Application>
  <PresentationFormat>Widescreen</PresentationFormat>
  <Paragraphs>70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1</vt:i4>
      </vt:variant>
    </vt:vector>
  </HeadingPairs>
  <TitlesOfParts>
    <vt:vector size="16" baseType="lpstr">
      <vt:lpstr>Arial</vt:lpstr>
      <vt:lpstr>Arial Narrow</vt:lpstr>
      <vt:lpstr>Arial Rounded MT Bold</vt:lpstr>
      <vt:lpstr>Calibri</vt:lpstr>
      <vt:lpstr>Times New Roman</vt:lpstr>
      <vt:lpstr>Trebuchet MS</vt:lpstr>
      <vt:lpstr>Wingdings 2</vt:lpstr>
      <vt:lpstr>Wingdings 3</vt:lpstr>
      <vt:lpstr>Facet</vt:lpstr>
      <vt:lpstr>Pacific Tour Enterprises</vt:lpstr>
      <vt:lpstr>Our Best Tours</vt:lpstr>
      <vt:lpstr>The South Pacific</vt:lpstr>
      <vt:lpstr>Spring Special</vt:lpstr>
      <vt:lpstr>Tour List</vt:lpstr>
      <vt:lpstr>Departing Cities</vt:lpstr>
      <vt:lpstr>Trade Show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Island Tours  Presents</dc:title>
  <dc:creator>Beta 1</dc:creator>
  <cp:lastModifiedBy>Your Name</cp:lastModifiedBy>
  <cp:revision>65</cp:revision>
  <cp:lastPrinted>1995-11-10T07:10:06Z</cp:lastPrinted>
  <dcterms:created xsi:type="dcterms:W3CDTF">1994-12-01T14:47:10Z</dcterms:created>
  <dcterms:modified xsi:type="dcterms:W3CDTF">2016-11-21T20:33:47Z</dcterms:modified>
</cp:coreProperties>
</file>