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80" d="100"/>
          <a:sy n="80" d="100"/>
        </p:scale>
        <p:origin x="3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D352-CB68-41A9-9DB3-68E85A3D9098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CF49-3F11-4A51-B0AE-C0839A79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941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D352-CB68-41A9-9DB3-68E85A3D9098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CF49-3F11-4A51-B0AE-C0839A79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92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D352-CB68-41A9-9DB3-68E85A3D9098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CF49-3F11-4A51-B0AE-C0839A79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715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22F21-C8C7-40AB-A176-8380A04F7A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802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D352-CB68-41A9-9DB3-68E85A3D9098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CF49-3F11-4A51-B0AE-C0839A79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187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D352-CB68-41A9-9DB3-68E85A3D9098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CF49-3F11-4A51-B0AE-C0839A79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349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D352-CB68-41A9-9DB3-68E85A3D9098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CF49-3F11-4A51-B0AE-C0839A79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254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74638"/>
            <a:ext cx="10515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1489075"/>
            <a:ext cx="5156200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1850" y="2193925"/>
            <a:ext cx="515620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9663" y="1489075"/>
            <a:ext cx="5157787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663" y="2193925"/>
            <a:ext cx="5157787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D352-CB68-41A9-9DB3-68E85A3D9098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CF49-3F11-4A51-B0AE-C0839A79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691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D352-CB68-41A9-9DB3-68E85A3D9098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CF49-3F11-4A51-B0AE-C0839A79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124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D352-CB68-41A9-9DB3-68E85A3D9098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CF49-3F11-4A51-B0AE-C0839A79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54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D352-CB68-41A9-9DB3-68E85A3D9098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CF49-3F11-4A51-B0AE-C0839A79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54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AD352-CB68-41A9-9DB3-68E85A3D9098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9CF49-3F11-4A51-B0AE-C0839A79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27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AD352-CB68-41A9-9DB3-68E85A3D9098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9CF49-3F11-4A51-B0AE-C0839A791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396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Right Approach to Investing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426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Right Approach for You</a:t>
            </a: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determine</a:t>
            </a:r>
          </a:p>
          <a:p>
            <a:pPr lvl="1"/>
            <a:r>
              <a:rPr lang="en-US" dirty="0" smtClean="0"/>
              <a:t>Who you are</a:t>
            </a:r>
          </a:p>
          <a:p>
            <a:pPr lvl="1"/>
            <a:r>
              <a:rPr lang="en-US" dirty="0" smtClean="0"/>
              <a:t>What you currently have</a:t>
            </a:r>
          </a:p>
          <a:p>
            <a:pPr lvl="1"/>
            <a:r>
              <a:rPr lang="en-US" dirty="0" smtClean="0"/>
              <a:t>What your objectives are</a:t>
            </a:r>
          </a:p>
          <a:p>
            <a:pPr lvl="1"/>
            <a:r>
              <a:rPr lang="en-US" dirty="0" smtClean="0"/>
              <a:t>What you need</a:t>
            </a:r>
          </a:p>
          <a:p>
            <a:pPr lvl="1"/>
            <a:r>
              <a:rPr lang="en-US" dirty="0" smtClean="0"/>
              <a:t>How to meet your needs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070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 Question of Funds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are my investment objectives?</a:t>
            </a:r>
          </a:p>
          <a:p>
            <a:r>
              <a:rPr lang="en-US" dirty="0" smtClean="0"/>
              <a:t>How stable is my investment?</a:t>
            </a:r>
          </a:p>
          <a:p>
            <a:r>
              <a:rPr lang="en-US" dirty="0" smtClean="0"/>
              <a:t>How much income might this investment provide?</a:t>
            </a:r>
          </a:p>
          <a:p>
            <a:r>
              <a:rPr lang="en-US" dirty="0" smtClean="0"/>
              <a:t>What growth potential does the investment offer?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867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 Fund for Everyone</a:t>
            </a: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Money Market Funds</a:t>
            </a:r>
          </a:p>
          <a:p>
            <a:r>
              <a:rPr lang="en-US" smtClean="0"/>
              <a:t>Short-Term Bond Funds</a:t>
            </a:r>
          </a:p>
          <a:p>
            <a:r>
              <a:rPr lang="en-US" smtClean="0"/>
              <a:t>Intermediate-term Bond Funds</a:t>
            </a:r>
          </a:p>
          <a:p>
            <a:r>
              <a:rPr lang="en-US" smtClean="0"/>
              <a:t>Long-term Bond Funds</a:t>
            </a:r>
          </a:p>
          <a:p>
            <a:r>
              <a:rPr lang="en-US" smtClean="0"/>
              <a:t>Growth Funds</a:t>
            </a:r>
          </a:p>
          <a:p>
            <a:r>
              <a:rPr lang="en-US" smtClean="0"/>
              <a:t>Growth and Income Funds</a:t>
            </a:r>
          </a:p>
          <a:p>
            <a:r>
              <a:rPr lang="en-US" smtClean="0"/>
              <a:t>Global Growth Funds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63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88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The Right Approach to Investing</vt:lpstr>
      <vt:lpstr>The Right Approach for You</vt:lpstr>
      <vt:lpstr>A Question of Funds</vt:lpstr>
      <vt:lpstr>A Fund for Everyone</vt:lpstr>
    </vt:vector>
  </TitlesOfParts>
  <Company>Windows 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Right Approach to Investing</dc:title>
  <dc:creator>Your Name</dc:creator>
  <cp:lastModifiedBy>Your Name</cp:lastModifiedBy>
  <cp:revision>2</cp:revision>
  <dcterms:created xsi:type="dcterms:W3CDTF">2012-09-19T22:44:01Z</dcterms:created>
  <dcterms:modified xsi:type="dcterms:W3CDTF">2012-10-31T22:42:14Z</dcterms:modified>
</cp:coreProperties>
</file>